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0" r:id="rId5"/>
    <p:sldMasterId id="2147483767" r:id="rId6"/>
    <p:sldMasterId id="2147483662" r:id="rId7"/>
    <p:sldMasterId id="2147483672" r:id="rId8"/>
    <p:sldMasterId id="2147483680" r:id="rId9"/>
    <p:sldMasterId id="2147483706" r:id="rId10"/>
    <p:sldMasterId id="2147483789" r:id="rId11"/>
  </p:sldMasterIdLst>
  <p:notesMasterIdLst>
    <p:notesMasterId r:id="rId23"/>
  </p:notesMasterIdLst>
  <p:handoutMasterIdLst>
    <p:handoutMasterId r:id="rId24"/>
  </p:handoutMasterIdLst>
  <p:sldIdLst>
    <p:sldId id="272" r:id="rId12"/>
    <p:sldId id="278" r:id="rId13"/>
    <p:sldId id="299" r:id="rId14"/>
    <p:sldId id="300" r:id="rId15"/>
    <p:sldId id="1446" r:id="rId16"/>
    <p:sldId id="1478" r:id="rId17"/>
    <p:sldId id="270" r:id="rId18"/>
    <p:sldId id="1421" r:id="rId19"/>
    <p:sldId id="1485" r:id="rId20"/>
    <p:sldId id="1476" r:id="rId21"/>
    <p:sldId id="271" r:id="rId22"/>
  </p:sldIdLst>
  <p:sldSz cx="12192000" cy="6858000"/>
  <p:notesSz cx="6858000" cy="9144000"/>
  <p:defaultTextStyle>
    <a:defPPr>
      <a:defRPr lang="nb-NO"/>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C65"/>
    <a:srgbClr val="00BD72"/>
    <a:srgbClr val="C8F9E6"/>
    <a:srgbClr val="E7AFAD"/>
    <a:srgbClr val="BE3C37"/>
    <a:srgbClr val="F6EBCD"/>
    <a:srgbClr val="D09A00"/>
    <a:srgbClr val="05427B"/>
    <a:srgbClr val="0542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1" autoAdjust="0"/>
    <p:restoredTop sz="94608" autoAdjust="0"/>
  </p:normalViewPr>
  <p:slideViewPr>
    <p:cSldViewPr snapToGrid="0">
      <p:cViewPr varScale="1">
        <p:scale>
          <a:sx n="87" d="100"/>
          <a:sy n="87" d="100"/>
        </p:scale>
        <p:origin x="394" y="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0" d="100"/>
          <a:sy n="80" d="100"/>
        </p:scale>
        <p:origin x="186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0A97A-1CF3-49D8-84D3-F71D385396B2}" type="doc">
      <dgm:prSet loTypeId="urn:microsoft.com/office/officeart/2005/8/layout/arrow2" loCatId="process" qsTypeId="urn:microsoft.com/office/officeart/2005/8/quickstyle/simple1" qsCatId="simple" csTypeId="urn:microsoft.com/office/officeart/2005/8/colors/accent2_1" csCatId="accent2" phldr="1"/>
      <dgm:spPr/>
    </dgm:pt>
    <dgm:pt modelId="{A2AF3BDE-3C9E-4133-A4D3-CD6DAED602D5}">
      <dgm:prSet phldrT="[Text]" custT="1"/>
      <dgm:spPr/>
      <dgm:t>
        <a:bodyPr/>
        <a:lstStyle/>
        <a:p>
          <a:r>
            <a:rPr lang="nb-NO" sz="2800" dirty="0">
              <a:solidFill>
                <a:schemeClr val="accent1">
                  <a:lumMod val="75000"/>
                  <a:lumOff val="25000"/>
                </a:schemeClr>
              </a:solidFill>
            </a:rPr>
            <a:t>iScheduling 1.0</a:t>
          </a:r>
        </a:p>
        <a:p>
          <a:r>
            <a:rPr lang="nb-NO" sz="2800" dirty="0" err="1">
              <a:solidFill>
                <a:schemeClr val="accent1">
                  <a:lumMod val="75000"/>
                  <a:lumOff val="25000"/>
                </a:schemeClr>
              </a:solidFill>
            </a:rPr>
            <a:t>Learn</a:t>
          </a:r>
          <a:r>
            <a:rPr lang="nb-NO" sz="2800" dirty="0">
              <a:solidFill>
                <a:schemeClr val="accent1">
                  <a:lumMod val="75000"/>
                  <a:lumOff val="25000"/>
                </a:schemeClr>
              </a:solidFill>
            </a:rPr>
            <a:t> from the </a:t>
          </a:r>
          <a:r>
            <a:rPr lang="nb-NO" sz="2800" dirty="0" err="1">
              <a:solidFill>
                <a:schemeClr val="accent1">
                  <a:lumMod val="75000"/>
                  <a:lumOff val="25000"/>
                </a:schemeClr>
              </a:solidFill>
            </a:rPr>
            <a:t>static</a:t>
          </a:r>
          <a:r>
            <a:rPr lang="nb-NO" sz="2800" dirty="0">
              <a:solidFill>
                <a:schemeClr val="accent1">
                  <a:lumMod val="75000"/>
                  <a:lumOff val="25000"/>
                </a:schemeClr>
              </a:solidFill>
            </a:rPr>
            <a:t> </a:t>
          </a:r>
          <a:r>
            <a:rPr lang="nb-NO" sz="2800" dirty="0" err="1">
              <a:solidFill>
                <a:schemeClr val="accent1">
                  <a:lumMod val="75000"/>
                  <a:lumOff val="25000"/>
                </a:schemeClr>
              </a:solidFill>
            </a:rPr>
            <a:t>past</a:t>
          </a:r>
          <a:endParaRPr lang="en-US" sz="2800" dirty="0">
            <a:solidFill>
              <a:schemeClr val="accent1">
                <a:lumMod val="75000"/>
                <a:lumOff val="25000"/>
              </a:schemeClr>
            </a:solidFill>
          </a:endParaRPr>
        </a:p>
      </dgm:t>
    </dgm:pt>
    <dgm:pt modelId="{99A8092B-CED9-4A55-9347-AC1917F678D9}" type="parTrans" cxnId="{E52CAA04-EF50-4041-A4CC-DA97A35318ED}">
      <dgm:prSet/>
      <dgm:spPr/>
      <dgm:t>
        <a:bodyPr/>
        <a:lstStyle/>
        <a:p>
          <a:endParaRPr lang="en-US"/>
        </a:p>
      </dgm:t>
    </dgm:pt>
    <dgm:pt modelId="{9370A518-13F7-481A-A83C-8171387B52B7}" type="sibTrans" cxnId="{E52CAA04-EF50-4041-A4CC-DA97A35318ED}">
      <dgm:prSet/>
      <dgm:spPr/>
      <dgm:t>
        <a:bodyPr/>
        <a:lstStyle/>
        <a:p>
          <a:endParaRPr lang="en-US"/>
        </a:p>
      </dgm:t>
    </dgm:pt>
    <dgm:pt modelId="{A65A62EC-ACE3-4B49-B5AB-C0E4BD64B045}">
      <dgm:prSet phldrT="[Text]" custT="1"/>
      <dgm:spPr/>
      <dgm:t>
        <a:bodyPr/>
        <a:lstStyle/>
        <a:p>
          <a:r>
            <a:rPr lang="nb-NO" sz="2800" dirty="0">
              <a:solidFill>
                <a:schemeClr val="accent1">
                  <a:lumMod val="90000"/>
                  <a:lumOff val="10000"/>
                </a:schemeClr>
              </a:solidFill>
            </a:rPr>
            <a:t>iScheduling 2.0</a:t>
          </a:r>
        </a:p>
        <a:p>
          <a:r>
            <a:rPr lang="nb-NO" sz="2800" dirty="0" err="1">
              <a:solidFill>
                <a:schemeClr val="accent1">
                  <a:lumMod val="90000"/>
                  <a:lumOff val="10000"/>
                </a:schemeClr>
              </a:solidFill>
            </a:rPr>
            <a:t>Learn</a:t>
          </a:r>
          <a:r>
            <a:rPr lang="nb-NO" sz="2800" dirty="0">
              <a:solidFill>
                <a:schemeClr val="accent1">
                  <a:lumMod val="90000"/>
                  <a:lumOff val="10000"/>
                </a:schemeClr>
              </a:solidFill>
            </a:rPr>
            <a:t> from the </a:t>
          </a:r>
          <a:r>
            <a:rPr lang="nb-NO" sz="2800" dirty="0" err="1">
              <a:solidFill>
                <a:schemeClr val="accent1">
                  <a:lumMod val="90000"/>
                  <a:lumOff val="10000"/>
                </a:schemeClr>
              </a:solidFill>
            </a:rPr>
            <a:t>stochastic</a:t>
          </a:r>
          <a:r>
            <a:rPr lang="nb-NO" sz="2800" dirty="0">
              <a:solidFill>
                <a:schemeClr val="accent1">
                  <a:lumMod val="90000"/>
                  <a:lumOff val="10000"/>
                </a:schemeClr>
              </a:solidFill>
            </a:rPr>
            <a:t> </a:t>
          </a:r>
          <a:r>
            <a:rPr lang="nb-NO" sz="2800" dirty="0" err="1">
              <a:solidFill>
                <a:schemeClr val="accent1">
                  <a:lumMod val="90000"/>
                  <a:lumOff val="10000"/>
                </a:schemeClr>
              </a:solidFill>
            </a:rPr>
            <a:t>future</a:t>
          </a:r>
          <a:endParaRPr lang="en-US" sz="2800" dirty="0">
            <a:solidFill>
              <a:schemeClr val="accent1">
                <a:lumMod val="90000"/>
                <a:lumOff val="10000"/>
              </a:schemeClr>
            </a:solidFill>
          </a:endParaRPr>
        </a:p>
      </dgm:t>
    </dgm:pt>
    <dgm:pt modelId="{1B515E22-E3EB-4483-BE6D-9C1595F6A873}" type="parTrans" cxnId="{DDC6C53D-E4D5-4189-8067-09D84375FB76}">
      <dgm:prSet/>
      <dgm:spPr/>
      <dgm:t>
        <a:bodyPr/>
        <a:lstStyle/>
        <a:p>
          <a:endParaRPr lang="en-US"/>
        </a:p>
      </dgm:t>
    </dgm:pt>
    <dgm:pt modelId="{74E62D03-E86A-47FF-B872-8A6A94E605DB}" type="sibTrans" cxnId="{DDC6C53D-E4D5-4189-8067-09D84375FB76}">
      <dgm:prSet/>
      <dgm:spPr/>
      <dgm:t>
        <a:bodyPr/>
        <a:lstStyle/>
        <a:p>
          <a:endParaRPr lang="en-US"/>
        </a:p>
      </dgm:t>
    </dgm:pt>
    <dgm:pt modelId="{65A2F341-7523-46B7-B270-A9550FED37FD}" type="pres">
      <dgm:prSet presAssocID="{1EC0A97A-1CF3-49D8-84D3-F71D385396B2}" presName="arrowDiagram" presStyleCnt="0">
        <dgm:presLayoutVars>
          <dgm:chMax val="5"/>
          <dgm:dir/>
          <dgm:resizeHandles val="exact"/>
        </dgm:presLayoutVars>
      </dgm:prSet>
      <dgm:spPr/>
    </dgm:pt>
    <dgm:pt modelId="{C44B17FF-9ACD-47C6-A818-EC4115379165}" type="pres">
      <dgm:prSet presAssocID="{1EC0A97A-1CF3-49D8-84D3-F71D385396B2}" presName="arrow" presStyleLbl="bgShp" presStyleIdx="0" presStyleCnt="1"/>
      <dgm:spPr/>
    </dgm:pt>
    <dgm:pt modelId="{A9B4F5F8-969F-446A-BF57-0AF29F272565}" type="pres">
      <dgm:prSet presAssocID="{1EC0A97A-1CF3-49D8-84D3-F71D385396B2}" presName="arrowDiagram2" presStyleCnt="0"/>
      <dgm:spPr/>
    </dgm:pt>
    <dgm:pt modelId="{5332DB1B-3F9E-4C49-9794-858983816C30}" type="pres">
      <dgm:prSet presAssocID="{A2AF3BDE-3C9E-4133-A4D3-CD6DAED602D5}" presName="bullet2a" presStyleLbl="node1" presStyleIdx="0" presStyleCnt="2"/>
      <dgm:spPr/>
    </dgm:pt>
    <dgm:pt modelId="{B05DD92E-E61F-483B-BAAA-5CAFE0F11362}" type="pres">
      <dgm:prSet presAssocID="{A2AF3BDE-3C9E-4133-A4D3-CD6DAED602D5}" presName="textBox2a" presStyleLbl="revTx" presStyleIdx="0" presStyleCnt="2" custScaleX="194336" custLinFactNeighborX="-62308" custLinFactNeighborY="17478">
        <dgm:presLayoutVars>
          <dgm:bulletEnabled val="1"/>
        </dgm:presLayoutVars>
      </dgm:prSet>
      <dgm:spPr/>
    </dgm:pt>
    <dgm:pt modelId="{F2FEED0E-0B09-4577-BC3E-FFED36A184EB}" type="pres">
      <dgm:prSet presAssocID="{A65A62EC-ACE3-4B49-B5AB-C0E4BD64B045}" presName="bullet2b" presStyleLbl="node1" presStyleIdx="1" presStyleCnt="2"/>
      <dgm:spPr/>
    </dgm:pt>
    <dgm:pt modelId="{65025287-ACC9-4251-A732-6BF9DC03089F}" type="pres">
      <dgm:prSet presAssocID="{A65A62EC-ACE3-4B49-B5AB-C0E4BD64B045}" presName="textBox2b" presStyleLbl="revTx" presStyleIdx="1" presStyleCnt="2" custScaleX="218811" custLinFactNeighborX="22972" custLinFactNeighborY="11273">
        <dgm:presLayoutVars>
          <dgm:bulletEnabled val="1"/>
        </dgm:presLayoutVars>
      </dgm:prSet>
      <dgm:spPr/>
    </dgm:pt>
  </dgm:ptLst>
  <dgm:cxnLst>
    <dgm:cxn modelId="{E52CAA04-EF50-4041-A4CC-DA97A35318ED}" srcId="{1EC0A97A-1CF3-49D8-84D3-F71D385396B2}" destId="{A2AF3BDE-3C9E-4133-A4D3-CD6DAED602D5}" srcOrd="0" destOrd="0" parTransId="{99A8092B-CED9-4A55-9347-AC1917F678D9}" sibTransId="{9370A518-13F7-481A-A83C-8171387B52B7}"/>
    <dgm:cxn modelId="{E2450216-51D6-4E2E-9FDF-BBB5914B7BD3}" type="presOf" srcId="{A2AF3BDE-3C9E-4133-A4D3-CD6DAED602D5}" destId="{B05DD92E-E61F-483B-BAAA-5CAFE0F11362}" srcOrd="0" destOrd="0" presId="urn:microsoft.com/office/officeart/2005/8/layout/arrow2"/>
    <dgm:cxn modelId="{DDC6C53D-E4D5-4189-8067-09D84375FB76}" srcId="{1EC0A97A-1CF3-49D8-84D3-F71D385396B2}" destId="{A65A62EC-ACE3-4B49-B5AB-C0E4BD64B045}" srcOrd="1" destOrd="0" parTransId="{1B515E22-E3EB-4483-BE6D-9C1595F6A873}" sibTransId="{74E62D03-E86A-47FF-B872-8A6A94E605DB}"/>
    <dgm:cxn modelId="{C038FAA0-EE42-4509-B46D-29C918AEB36A}" type="presOf" srcId="{A65A62EC-ACE3-4B49-B5AB-C0E4BD64B045}" destId="{65025287-ACC9-4251-A732-6BF9DC03089F}" srcOrd="0" destOrd="0" presId="urn:microsoft.com/office/officeart/2005/8/layout/arrow2"/>
    <dgm:cxn modelId="{6A5038E5-DE5E-47FA-9D76-DDCCE9E9DDC6}" type="presOf" srcId="{1EC0A97A-1CF3-49D8-84D3-F71D385396B2}" destId="{65A2F341-7523-46B7-B270-A9550FED37FD}" srcOrd="0" destOrd="0" presId="urn:microsoft.com/office/officeart/2005/8/layout/arrow2"/>
    <dgm:cxn modelId="{EEAAC1A2-2661-47EF-B602-1033BD4AD833}" type="presParOf" srcId="{65A2F341-7523-46B7-B270-A9550FED37FD}" destId="{C44B17FF-9ACD-47C6-A818-EC4115379165}" srcOrd="0" destOrd="0" presId="urn:microsoft.com/office/officeart/2005/8/layout/arrow2"/>
    <dgm:cxn modelId="{33ED75A9-A1B2-41EF-BE66-200CC2B09E35}" type="presParOf" srcId="{65A2F341-7523-46B7-B270-A9550FED37FD}" destId="{A9B4F5F8-969F-446A-BF57-0AF29F272565}" srcOrd="1" destOrd="0" presId="urn:microsoft.com/office/officeart/2005/8/layout/arrow2"/>
    <dgm:cxn modelId="{1B9045A6-9CB7-4991-8999-1752D8A3909F}" type="presParOf" srcId="{A9B4F5F8-969F-446A-BF57-0AF29F272565}" destId="{5332DB1B-3F9E-4C49-9794-858983816C30}" srcOrd="0" destOrd="0" presId="urn:microsoft.com/office/officeart/2005/8/layout/arrow2"/>
    <dgm:cxn modelId="{C5ABFE49-94CC-46E4-B621-E417E4F95A76}" type="presParOf" srcId="{A9B4F5F8-969F-446A-BF57-0AF29F272565}" destId="{B05DD92E-E61F-483B-BAAA-5CAFE0F11362}" srcOrd="1" destOrd="0" presId="urn:microsoft.com/office/officeart/2005/8/layout/arrow2"/>
    <dgm:cxn modelId="{FB4B27E8-8E9E-4307-844D-8BF34E19EAC6}" type="presParOf" srcId="{A9B4F5F8-969F-446A-BF57-0AF29F272565}" destId="{F2FEED0E-0B09-4577-BC3E-FFED36A184EB}" srcOrd="2" destOrd="0" presId="urn:microsoft.com/office/officeart/2005/8/layout/arrow2"/>
    <dgm:cxn modelId="{E10F5AF8-8BC9-4A20-8296-55ECA386089E}" type="presParOf" srcId="{A9B4F5F8-969F-446A-BF57-0AF29F272565}" destId="{65025287-ACC9-4251-A732-6BF9DC03089F}"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B17FF-9ACD-47C6-A818-EC4115379165}">
      <dsp:nvSpPr>
        <dsp:cNvPr id="0" name=""/>
        <dsp:cNvSpPr/>
      </dsp:nvSpPr>
      <dsp:spPr>
        <a:xfrm>
          <a:off x="-418867" y="169333"/>
          <a:ext cx="8128000" cy="507999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2DB1B-3F9E-4C49-9794-858983816C30}">
      <dsp:nvSpPr>
        <dsp:cNvPr id="0" name=""/>
        <dsp:cNvSpPr/>
      </dsp:nvSpPr>
      <dsp:spPr>
        <a:xfrm>
          <a:off x="1470892" y="2937933"/>
          <a:ext cx="284480" cy="28448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DD92E-E61F-483B-BAAA-5CAFE0F11362}">
      <dsp:nvSpPr>
        <dsp:cNvPr id="0" name=""/>
        <dsp:cNvSpPr/>
      </dsp:nvSpPr>
      <dsp:spPr>
        <a:xfrm>
          <a:off x="0" y="3249507"/>
          <a:ext cx="5133579" cy="216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740" tIns="0" rIns="0" bIns="0" numCol="1" spcCol="1270" anchor="t" anchorCtr="0">
          <a:noAutofit/>
        </a:bodyPr>
        <a:lstStyle/>
        <a:p>
          <a:pPr marL="0" lvl="0" indent="0" algn="l" defTabSz="1244600">
            <a:lnSpc>
              <a:spcPct val="90000"/>
            </a:lnSpc>
            <a:spcBef>
              <a:spcPct val="0"/>
            </a:spcBef>
            <a:spcAft>
              <a:spcPct val="35000"/>
            </a:spcAft>
            <a:buNone/>
          </a:pPr>
          <a:r>
            <a:rPr lang="nb-NO" sz="2800" kern="1200" dirty="0">
              <a:solidFill>
                <a:schemeClr val="accent1">
                  <a:lumMod val="75000"/>
                  <a:lumOff val="25000"/>
                </a:schemeClr>
              </a:solidFill>
            </a:rPr>
            <a:t>iScheduling 1.0</a:t>
          </a:r>
        </a:p>
        <a:p>
          <a:pPr marL="0" lvl="0" indent="0" algn="l" defTabSz="1244600">
            <a:lnSpc>
              <a:spcPct val="90000"/>
            </a:lnSpc>
            <a:spcBef>
              <a:spcPct val="0"/>
            </a:spcBef>
            <a:spcAft>
              <a:spcPct val="35000"/>
            </a:spcAft>
            <a:buNone/>
          </a:pPr>
          <a:r>
            <a:rPr lang="nb-NO" sz="2800" kern="1200" dirty="0" err="1">
              <a:solidFill>
                <a:schemeClr val="accent1">
                  <a:lumMod val="75000"/>
                  <a:lumOff val="25000"/>
                </a:schemeClr>
              </a:solidFill>
            </a:rPr>
            <a:t>Learn</a:t>
          </a:r>
          <a:r>
            <a:rPr lang="nb-NO" sz="2800" kern="1200" dirty="0">
              <a:solidFill>
                <a:schemeClr val="accent1">
                  <a:lumMod val="75000"/>
                  <a:lumOff val="25000"/>
                </a:schemeClr>
              </a:solidFill>
            </a:rPr>
            <a:t> from the </a:t>
          </a:r>
          <a:r>
            <a:rPr lang="nb-NO" sz="2800" kern="1200" dirty="0" err="1">
              <a:solidFill>
                <a:schemeClr val="accent1">
                  <a:lumMod val="75000"/>
                  <a:lumOff val="25000"/>
                </a:schemeClr>
              </a:solidFill>
            </a:rPr>
            <a:t>static</a:t>
          </a:r>
          <a:r>
            <a:rPr lang="nb-NO" sz="2800" kern="1200" dirty="0">
              <a:solidFill>
                <a:schemeClr val="accent1">
                  <a:lumMod val="75000"/>
                  <a:lumOff val="25000"/>
                </a:schemeClr>
              </a:solidFill>
            </a:rPr>
            <a:t> </a:t>
          </a:r>
          <a:r>
            <a:rPr lang="nb-NO" sz="2800" kern="1200" dirty="0" err="1">
              <a:solidFill>
                <a:schemeClr val="accent1">
                  <a:lumMod val="75000"/>
                  <a:lumOff val="25000"/>
                </a:schemeClr>
              </a:solidFill>
            </a:rPr>
            <a:t>past</a:t>
          </a:r>
          <a:endParaRPr lang="en-US" sz="2800" kern="1200" dirty="0">
            <a:solidFill>
              <a:schemeClr val="accent1">
                <a:lumMod val="75000"/>
                <a:lumOff val="25000"/>
              </a:schemeClr>
            </a:solidFill>
          </a:endParaRPr>
        </a:p>
      </dsp:txBody>
      <dsp:txXfrm>
        <a:off x="0" y="3249507"/>
        <a:ext cx="5133579" cy="2169159"/>
      </dsp:txXfrm>
    </dsp:sp>
    <dsp:sp modelId="{F2FEED0E-0B09-4577-BC3E-FFED36A184EB}">
      <dsp:nvSpPr>
        <dsp:cNvPr id="0" name=""/>
        <dsp:cNvSpPr/>
      </dsp:nvSpPr>
      <dsp:spPr>
        <a:xfrm>
          <a:off x="4092172" y="1642533"/>
          <a:ext cx="487680" cy="48768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025287-ACC9-4251-A732-6BF9DC03089F}">
      <dsp:nvSpPr>
        <dsp:cNvPr id="0" name=""/>
        <dsp:cNvSpPr/>
      </dsp:nvSpPr>
      <dsp:spPr>
        <a:xfrm>
          <a:off x="2766756" y="2055707"/>
          <a:ext cx="5780111" cy="336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412" tIns="0" rIns="0" bIns="0" numCol="1" spcCol="1270" anchor="t" anchorCtr="0">
          <a:noAutofit/>
        </a:bodyPr>
        <a:lstStyle/>
        <a:p>
          <a:pPr marL="0" lvl="0" indent="0" algn="l" defTabSz="1244600">
            <a:lnSpc>
              <a:spcPct val="90000"/>
            </a:lnSpc>
            <a:spcBef>
              <a:spcPct val="0"/>
            </a:spcBef>
            <a:spcAft>
              <a:spcPct val="35000"/>
            </a:spcAft>
            <a:buNone/>
          </a:pPr>
          <a:r>
            <a:rPr lang="nb-NO" sz="2800" kern="1200" dirty="0">
              <a:solidFill>
                <a:schemeClr val="accent1">
                  <a:lumMod val="90000"/>
                  <a:lumOff val="10000"/>
                </a:schemeClr>
              </a:solidFill>
            </a:rPr>
            <a:t>iScheduling 2.0</a:t>
          </a:r>
        </a:p>
        <a:p>
          <a:pPr marL="0" lvl="0" indent="0" algn="l" defTabSz="1244600">
            <a:lnSpc>
              <a:spcPct val="90000"/>
            </a:lnSpc>
            <a:spcBef>
              <a:spcPct val="0"/>
            </a:spcBef>
            <a:spcAft>
              <a:spcPct val="35000"/>
            </a:spcAft>
            <a:buNone/>
          </a:pPr>
          <a:r>
            <a:rPr lang="nb-NO" sz="2800" kern="1200" dirty="0" err="1">
              <a:solidFill>
                <a:schemeClr val="accent1">
                  <a:lumMod val="90000"/>
                  <a:lumOff val="10000"/>
                </a:schemeClr>
              </a:solidFill>
            </a:rPr>
            <a:t>Learn</a:t>
          </a:r>
          <a:r>
            <a:rPr lang="nb-NO" sz="2800" kern="1200" dirty="0">
              <a:solidFill>
                <a:schemeClr val="accent1">
                  <a:lumMod val="90000"/>
                  <a:lumOff val="10000"/>
                </a:schemeClr>
              </a:solidFill>
            </a:rPr>
            <a:t> from the </a:t>
          </a:r>
          <a:r>
            <a:rPr lang="nb-NO" sz="2800" kern="1200" dirty="0" err="1">
              <a:solidFill>
                <a:schemeClr val="accent1">
                  <a:lumMod val="90000"/>
                  <a:lumOff val="10000"/>
                </a:schemeClr>
              </a:solidFill>
            </a:rPr>
            <a:t>stochastic</a:t>
          </a:r>
          <a:r>
            <a:rPr lang="nb-NO" sz="2800" kern="1200" dirty="0">
              <a:solidFill>
                <a:schemeClr val="accent1">
                  <a:lumMod val="90000"/>
                  <a:lumOff val="10000"/>
                </a:schemeClr>
              </a:solidFill>
            </a:rPr>
            <a:t> </a:t>
          </a:r>
          <a:r>
            <a:rPr lang="nb-NO" sz="2800" kern="1200" dirty="0" err="1">
              <a:solidFill>
                <a:schemeClr val="accent1">
                  <a:lumMod val="90000"/>
                  <a:lumOff val="10000"/>
                </a:schemeClr>
              </a:solidFill>
            </a:rPr>
            <a:t>future</a:t>
          </a:r>
          <a:endParaRPr lang="en-US" sz="2800" kern="1200" dirty="0">
            <a:solidFill>
              <a:schemeClr val="accent1">
                <a:lumMod val="90000"/>
                <a:lumOff val="10000"/>
              </a:schemeClr>
            </a:solidFill>
          </a:endParaRPr>
        </a:p>
      </dsp:txBody>
      <dsp:txXfrm>
        <a:off x="2766756" y="2055707"/>
        <a:ext cx="5780111" cy="336296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18A05-DAD5-4538-B720-D731A02650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93905340-B4C9-4568-B2C0-57AE7B80CE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50973-A58F-456A-9A45-082FE2F25B8A}" type="datetimeFigureOut">
              <a:rPr lang="nb-NO" smtClean="0"/>
              <a:t>17.11.2021</a:t>
            </a:fld>
            <a:endParaRPr lang="nb-NO"/>
          </a:p>
        </p:txBody>
      </p:sp>
      <p:sp>
        <p:nvSpPr>
          <p:cNvPr id="4" name="Footer Placeholder 3">
            <a:extLst>
              <a:ext uri="{FF2B5EF4-FFF2-40B4-BE49-F238E27FC236}">
                <a16:creationId xmlns:a16="http://schemas.microsoft.com/office/drawing/2014/main" id="{AF5285BB-ED63-4188-AE0D-4C7CEBA895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B0E7F61C-6BC5-44E7-B83F-B18B7D4522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429AA5-BF97-4703-9733-43ED3B015F53}" type="slidenum">
              <a:rPr lang="nb-NO" smtClean="0"/>
              <a:t>‹#›</a:t>
            </a:fld>
            <a:endParaRPr lang="nb-NO"/>
          </a:p>
        </p:txBody>
      </p:sp>
    </p:spTree>
    <p:extLst>
      <p:ext uri="{BB962C8B-B14F-4D97-AF65-F5344CB8AC3E}">
        <p14:creationId xmlns:p14="http://schemas.microsoft.com/office/powerpoint/2010/main" val="1245618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55BB8-2B1A-4E8F-8C75-04D8FCB76BDE}" type="datetimeFigureOut">
              <a:rPr lang="nb-NO" smtClean="0"/>
              <a:t>17.11.2021</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1E389-6B1A-4073-A398-96B5797B9778}" type="slidenum">
              <a:rPr lang="nb-NO" smtClean="0"/>
              <a:t>‹#›</a:t>
            </a:fld>
            <a:endParaRPr lang="nb-NO"/>
          </a:p>
        </p:txBody>
      </p:sp>
    </p:spTree>
    <p:extLst>
      <p:ext uri="{BB962C8B-B14F-4D97-AF65-F5344CB8AC3E}">
        <p14:creationId xmlns:p14="http://schemas.microsoft.com/office/powerpoint/2010/main" val="144014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3E418-C684-4945-99FD-AD67B519583E}" type="slidenum">
              <a:rPr lang="en-GB" smtClean="0"/>
              <a:t>6</a:t>
            </a:fld>
            <a:endParaRPr lang="en-GB"/>
          </a:p>
        </p:txBody>
      </p:sp>
    </p:spTree>
    <p:extLst>
      <p:ext uri="{BB962C8B-B14F-4D97-AF65-F5344CB8AC3E}">
        <p14:creationId xmlns:p14="http://schemas.microsoft.com/office/powerpoint/2010/main" val="314725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52fbe3286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52fbe3286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Ideen til prosjektet kommer fra hvordan vi tar bilder med mobilen. Alle vet at de bør velge riktig innstilling for å få et fint bilde, fordi det er forskjell på å ta bildet av landskapet eller katter, om dagen eller om natten. Men de fleste vil bare bruke standard innstilling og "klikke" for å ta et bilde, fordi de mangle erfaring med å justere innstilling for å få et perfekt bilde. </a:t>
            </a:r>
          </a:p>
          <a:p>
            <a:pPr>
              <a:lnSpc>
                <a:spcPct val="107000"/>
              </a:lnSpc>
              <a:spcAft>
                <a:spcPts val="800"/>
              </a:spcAft>
            </a:pP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DengXian" panose="02010600030101010101" pitchFamily="2" charset="-122"/>
                <a:cs typeface="Times New Roman" panose="02020603050405020304" pitchFamily="18" charset="0"/>
              </a:rPr>
              <a:t>Nå løser smarttelefonen problemet. Den har en funksjon som kalles "AI Scene </a:t>
            </a:r>
            <a:r>
              <a:rPr lang="nb-NO" sz="1800" dirty="0" err="1">
                <a:effectLst/>
                <a:latin typeface="Calibri" panose="020F0502020204030204" pitchFamily="34" charset="0"/>
                <a:ea typeface="DengXian" panose="02010600030101010101" pitchFamily="2" charset="-122"/>
                <a:cs typeface="Times New Roman" panose="02020603050405020304" pitchFamily="18" charset="0"/>
              </a:rPr>
              <a:t>Recognition</a:t>
            </a:r>
            <a:r>
              <a:rPr lang="nb-NO" sz="1800" dirty="0">
                <a:effectLst/>
                <a:latin typeface="Calibri" panose="020F0502020204030204" pitchFamily="34" charset="0"/>
                <a:ea typeface="DengXian" panose="02010600030101010101" pitchFamily="2" charset="-122"/>
                <a:cs typeface="Times New Roman" panose="02020603050405020304" pitchFamily="18" charset="0"/>
              </a:rPr>
              <a:t>". Når du holder telefonen foran det du vil ta bilde av, vil smarttelefonen gjenkjenne hva det er. Telefonen justerer automatisk innstillingen og velger riktig scene før du klikker. Da har du en stor sjanse for å få et bedre bilde enn det som er tatt med standard innstiling.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33E418-C684-4945-99FD-AD67B519583E}" type="slidenum">
              <a:rPr lang="en-GB" smtClean="0"/>
              <a:t>8</a:t>
            </a:fld>
            <a:endParaRPr lang="en-GB"/>
          </a:p>
        </p:txBody>
      </p:sp>
    </p:spTree>
    <p:extLst>
      <p:ext uri="{BB962C8B-B14F-4D97-AF65-F5344CB8AC3E}">
        <p14:creationId xmlns:p14="http://schemas.microsoft.com/office/powerpoint/2010/main" val="1641063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bilder splitte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091FE9-5642-447B-A657-51E61C78B318}"/>
              </a:ext>
            </a:extLst>
          </p:cNvPr>
          <p:cNvSpPr>
            <a:spLocks noGrp="1"/>
          </p:cNvSpPr>
          <p:nvPr>
            <p:ph type="body" sz="quarter" idx="20" hasCustomPrompt="1"/>
          </p:nvPr>
        </p:nvSpPr>
        <p:spPr>
          <a:xfrm>
            <a:off x="0" y="3821445"/>
            <a:ext cx="4585063" cy="2074529"/>
          </a:xfrm>
          <a:solidFill>
            <a:schemeClr val="bg1"/>
          </a:solidFill>
        </p:spPr>
        <p:txBody>
          <a:bodyPr/>
          <a:lstStyle>
            <a:lvl1pPr marL="0" indent="0">
              <a:buNone/>
              <a:defRPr/>
            </a:lvl1pPr>
          </a:lstStyle>
          <a:p>
            <a:pPr lvl="0"/>
            <a:r>
              <a:rPr lang="nb-NO" dirty="0"/>
              <a:t> </a:t>
            </a:r>
          </a:p>
        </p:txBody>
      </p:sp>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lvl1pPr>
          </a:lstStyle>
          <a:p>
            <a:r>
              <a:rPr lang="en-US"/>
              <a:t>Click icon to add picture</a:t>
            </a:r>
            <a:endParaRPr lang="nb-NO" dirty="0"/>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12" name="Title 1">
            <a:extLst>
              <a:ext uri="{FF2B5EF4-FFF2-40B4-BE49-F238E27FC236}">
                <a16:creationId xmlns:a16="http://schemas.microsoft.com/office/drawing/2014/main" id="{C4136857-8A04-412B-B6B5-632FD407B032}"/>
              </a:ext>
            </a:extLst>
          </p:cNvPr>
          <p:cNvSpPr>
            <a:spLocks noGrp="1"/>
          </p:cNvSpPr>
          <p:nvPr>
            <p:ph type="ctrTitle" hasCustomPrompt="1"/>
          </p:nvPr>
        </p:nvSpPr>
        <p:spPr>
          <a:xfrm>
            <a:off x="720090" y="4198032"/>
            <a:ext cx="3847566" cy="533223"/>
          </a:xfrm>
          <a:solidFill>
            <a:schemeClr val="bg1"/>
          </a:solidFill>
        </p:spPr>
        <p:txBody>
          <a:bodyPr wrap="square" lIns="0" tIns="0" rIns="0" bIns="0" anchor="b">
            <a:spAutoFit/>
          </a:bodyPr>
          <a:lstStyle>
            <a:lvl1pPr algn="l">
              <a:defRPr sz="3850" b="1" spc="0" baseline="0">
                <a:solidFill>
                  <a:srgbClr val="05427C"/>
                </a:solidFill>
              </a:defRPr>
            </a:lvl1pPr>
          </a:lstStyle>
          <a:p>
            <a:r>
              <a:rPr lang="nb-NO" dirty="0"/>
              <a:t>En kort tittel</a:t>
            </a:r>
          </a:p>
        </p:txBody>
      </p:sp>
      <p:sp>
        <p:nvSpPr>
          <p:cNvPr id="13" name="Subtitle 2">
            <a:extLst>
              <a:ext uri="{FF2B5EF4-FFF2-40B4-BE49-F238E27FC236}">
                <a16:creationId xmlns:a16="http://schemas.microsoft.com/office/drawing/2014/main" id="{8EDF94FC-487E-4582-A68F-1CE82F069903}"/>
              </a:ext>
            </a:extLst>
          </p:cNvPr>
          <p:cNvSpPr>
            <a:spLocks noGrp="1"/>
          </p:cNvSpPr>
          <p:nvPr>
            <p:ph type="subTitle" idx="1"/>
          </p:nvPr>
        </p:nvSpPr>
        <p:spPr>
          <a:xfrm>
            <a:off x="720090" y="4931786"/>
            <a:ext cx="3847566" cy="676275"/>
          </a:xfrm>
          <a:prstGeom prst="rect">
            <a:avLst/>
          </a:prstGeo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11" name="Slide Number Placeholder 5">
            <a:extLst>
              <a:ext uri="{FF2B5EF4-FFF2-40B4-BE49-F238E27FC236}">
                <a16:creationId xmlns:a16="http://schemas.microsoft.com/office/drawing/2014/main" id="{A4B5E9D0-5AD0-4620-898F-B8CBAD3BCBA3}"/>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tx2"/>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1376239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tekst i fem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dirty="0"/>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hasCustomPrompt="1"/>
          </p:nvPr>
        </p:nvSpPr>
        <p:spPr>
          <a:xfrm>
            <a:off x="758191"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0" name="Text Placeholder 5">
            <a:extLst>
              <a:ext uri="{FF2B5EF4-FFF2-40B4-BE49-F238E27FC236}">
                <a16:creationId xmlns:a16="http://schemas.microsoft.com/office/drawing/2014/main" id="{BB489D15-1D3B-475B-804D-55D1F4B566B7}"/>
              </a:ext>
            </a:extLst>
          </p:cNvPr>
          <p:cNvSpPr>
            <a:spLocks noGrp="1"/>
          </p:cNvSpPr>
          <p:nvPr>
            <p:ph type="body" sz="quarter" idx="17" hasCustomPrompt="1"/>
          </p:nvPr>
        </p:nvSpPr>
        <p:spPr>
          <a:xfrm>
            <a:off x="2981389"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hasCustomPrompt="1"/>
          </p:nvPr>
        </p:nvSpPr>
        <p:spPr>
          <a:xfrm>
            <a:off x="5204587"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hasCustomPrompt="1"/>
          </p:nvPr>
        </p:nvSpPr>
        <p:spPr>
          <a:xfrm>
            <a:off x="7427785"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4" name="Text Placeholder 5">
            <a:extLst>
              <a:ext uri="{FF2B5EF4-FFF2-40B4-BE49-F238E27FC236}">
                <a16:creationId xmlns:a16="http://schemas.microsoft.com/office/drawing/2014/main" id="{07F6985F-0D21-4B64-A375-95792C7EBAE9}"/>
              </a:ext>
            </a:extLst>
          </p:cNvPr>
          <p:cNvSpPr>
            <a:spLocks noGrp="1"/>
          </p:cNvSpPr>
          <p:nvPr>
            <p:ph type="body" sz="quarter" idx="22" hasCustomPrompt="1"/>
          </p:nvPr>
        </p:nvSpPr>
        <p:spPr>
          <a:xfrm>
            <a:off x="9650983"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7" name="Text Placeholder 2">
            <a:extLst>
              <a:ext uri="{FF2B5EF4-FFF2-40B4-BE49-F238E27FC236}">
                <a16:creationId xmlns:a16="http://schemas.microsoft.com/office/drawing/2014/main" id="{81F4C872-ADC6-4CB7-A95B-67721B28B3BA}"/>
              </a:ext>
            </a:extLst>
          </p:cNvPr>
          <p:cNvSpPr>
            <a:spLocks noGrp="1"/>
          </p:cNvSpPr>
          <p:nvPr>
            <p:ph idx="23"/>
          </p:nvPr>
        </p:nvSpPr>
        <p:spPr>
          <a:xfrm>
            <a:off x="758191"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8" name="Text Placeholder 2">
            <a:extLst>
              <a:ext uri="{FF2B5EF4-FFF2-40B4-BE49-F238E27FC236}">
                <a16:creationId xmlns:a16="http://schemas.microsoft.com/office/drawing/2014/main" id="{6C46C9DB-FDA2-4D7F-AE1E-DCF46A0EC357}"/>
              </a:ext>
            </a:extLst>
          </p:cNvPr>
          <p:cNvSpPr>
            <a:spLocks noGrp="1"/>
          </p:cNvSpPr>
          <p:nvPr>
            <p:ph idx="1"/>
          </p:nvPr>
        </p:nvSpPr>
        <p:spPr>
          <a:xfrm>
            <a:off x="2981389"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9" name="Text Placeholder 2">
            <a:extLst>
              <a:ext uri="{FF2B5EF4-FFF2-40B4-BE49-F238E27FC236}">
                <a16:creationId xmlns:a16="http://schemas.microsoft.com/office/drawing/2014/main" id="{90A9BB8B-DC94-4781-BC39-9CF0E2C0ED17}"/>
              </a:ext>
            </a:extLst>
          </p:cNvPr>
          <p:cNvSpPr>
            <a:spLocks noGrp="1"/>
          </p:cNvSpPr>
          <p:nvPr>
            <p:ph idx="24"/>
          </p:nvPr>
        </p:nvSpPr>
        <p:spPr>
          <a:xfrm>
            <a:off x="5204587"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0" name="Text Placeholder 2">
            <a:extLst>
              <a:ext uri="{FF2B5EF4-FFF2-40B4-BE49-F238E27FC236}">
                <a16:creationId xmlns:a16="http://schemas.microsoft.com/office/drawing/2014/main" id="{89A977F4-3F57-4229-A296-E33CE6E0E74B}"/>
              </a:ext>
            </a:extLst>
          </p:cNvPr>
          <p:cNvSpPr>
            <a:spLocks noGrp="1"/>
          </p:cNvSpPr>
          <p:nvPr>
            <p:ph idx="25"/>
          </p:nvPr>
        </p:nvSpPr>
        <p:spPr>
          <a:xfrm>
            <a:off x="7427785"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1" name="Text Placeholder 2">
            <a:extLst>
              <a:ext uri="{FF2B5EF4-FFF2-40B4-BE49-F238E27FC236}">
                <a16:creationId xmlns:a16="http://schemas.microsoft.com/office/drawing/2014/main" id="{0A1BAC33-EE11-4422-B2BC-1EA0C02293FB}"/>
              </a:ext>
            </a:extLst>
          </p:cNvPr>
          <p:cNvSpPr>
            <a:spLocks noGrp="1"/>
          </p:cNvSpPr>
          <p:nvPr>
            <p:ph idx="26"/>
          </p:nvPr>
        </p:nvSpPr>
        <p:spPr>
          <a:xfrm>
            <a:off x="9650983"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2" name="Slide Number Placeholder 5">
            <a:extLst>
              <a:ext uri="{FF2B5EF4-FFF2-40B4-BE49-F238E27FC236}">
                <a16:creationId xmlns:a16="http://schemas.microsoft.com/office/drawing/2014/main" id="{2B10A327-405D-42CA-9F67-2AF8ABA2131E}"/>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tx2"/>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17664220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apittel Lys Grønn">
    <p:bg>
      <p:bgPr>
        <a:solidFill>
          <a:schemeClr val="accent2"/>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tx2"/>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tx2"/>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indent="-396000">
              <a:buClrTx/>
              <a:buFont typeface="+mj-lt"/>
              <a:buAutoNum type="romanUcPeriod"/>
              <a:defRPr>
                <a:solidFill>
                  <a:schemeClr val="tx2"/>
                </a:solidFill>
              </a:defRPr>
            </a:lvl1pPr>
            <a:lvl2pPr marL="720000">
              <a:buClrTx/>
              <a:buFont typeface="+mj-lt"/>
              <a:buAutoNum type="romanUcPeriod"/>
              <a:defRPr>
                <a:solidFill>
                  <a:schemeClr val="tx2"/>
                </a:solidFill>
              </a:defRPr>
            </a:lvl2pPr>
            <a:lvl3pPr marL="1044000">
              <a:buClrTx/>
              <a:buFont typeface="+mj-lt"/>
              <a:buAutoNum type="romanUcPeriod"/>
              <a:defRPr>
                <a:solidFill>
                  <a:schemeClr val="tx2"/>
                </a:solidFill>
              </a:defRPr>
            </a:lvl3pPr>
            <a:lvl4pPr marL="1350000">
              <a:buClrTx/>
              <a:buFont typeface="+mj-lt"/>
              <a:buAutoNum type="romanUcPeriod"/>
              <a:defRPr>
                <a:solidFill>
                  <a:schemeClr val="tx2"/>
                </a:solidFill>
              </a:defRPr>
            </a:lvl4pPr>
            <a:lvl5pPr marL="1638000">
              <a:buClrTx/>
              <a:buFont typeface="+mj-lt"/>
              <a:buAutoNum type="romanUcPeriod"/>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4072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apittel Mørk Grønn">
    <p:bg>
      <p:bgPr>
        <a:solidFill>
          <a:schemeClr val="accent3"/>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bg1"/>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indent="-396000">
              <a:buClrTx/>
              <a:buFont typeface="+mj-lt"/>
              <a:buAutoNum type="romanUcPeriod"/>
              <a:defRPr>
                <a:solidFill>
                  <a:schemeClr val="bg1"/>
                </a:solidFill>
              </a:defRPr>
            </a:lvl1pPr>
            <a:lvl2pPr marL="720000">
              <a:buClrTx/>
              <a:buFont typeface="+mj-lt"/>
              <a:buAutoNum type="romanUcPeriod"/>
              <a:defRPr>
                <a:solidFill>
                  <a:schemeClr val="bg1"/>
                </a:solidFill>
              </a:defRPr>
            </a:lvl2pPr>
            <a:lvl3pPr marL="1044000">
              <a:buClrTx/>
              <a:buFont typeface="+mj-lt"/>
              <a:buAutoNum type="romanUcPeriod"/>
              <a:defRPr>
                <a:solidFill>
                  <a:schemeClr val="bg1"/>
                </a:solidFill>
              </a:defRPr>
            </a:lvl3pPr>
            <a:lvl4pPr marL="1350000">
              <a:buClrTx/>
              <a:buFont typeface="+mj-lt"/>
              <a:buAutoNum type="romanUcPeriod"/>
              <a:defRPr>
                <a:solidFill>
                  <a:schemeClr val="bg1"/>
                </a:solidFill>
              </a:defRPr>
            </a:lvl4pPr>
            <a:lvl5pPr marL="1638000">
              <a:buClrTx/>
              <a:buFont typeface="+mj-lt"/>
              <a:buAutoNum type="romanUcPeriod"/>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64933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Kapittel Gul">
    <p:bg>
      <p:bgPr>
        <a:solidFill>
          <a:schemeClr val="accent4"/>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bg1"/>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indent="-396000">
              <a:buClrTx/>
              <a:buFont typeface="+mj-lt"/>
              <a:buAutoNum type="romanUcPeriod"/>
              <a:defRPr>
                <a:solidFill>
                  <a:schemeClr val="bg1"/>
                </a:solidFill>
              </a:defRPr>
            </a:lvl1pPr>
            <a:lvl2pPr marL="720000">
              <a:buClrTx/>
              <a:buFont typeface="+mj-lt"/>
              <a:buAutoNum type="romanUcPeriod"/>
              <a:defRPr>
                <a:solidFill>
                  <a:schemeClr val="bg1"/>
                </a:solidFill>
              </a:defRPr>
            </a:lvl2pPr>
            <a:lvl3pPr marL="1044000">
              <a:buClrTx/>
              <a:buFont typeface="+mj-lt"/>
              <a:buAutoNum type="romanUcPeriod"/>
              <a:defRPr>
                <a:solidFill>
                  <a:schemeClr val="bg1"/>
                </a:solidFill>
              </a:defRPr>
            </a:lvl3pPr>
            <a:lvl4pPr marL="1350000">
              <a:buClrTx/>
              <a:buFont typeface="+mj-lt"/>
              <a:buAutoNum type="romanUcPeriod"/>
              <a:defRPr>
                <a:solidFill>
                  <a:schemeClr val="bg1"/>
                </a:solidFill>
              </a:defRPr>
            </a:lvl4pPr>
            <a:lvl5pPr marL="1638000">
              <a:buClrTx/>
              <a:buFont typeface="+mj-lt"/>
              <a:buAutoNum type="romanUcPeriod"/>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21388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apittel Lilla">
    <p:bg>
      <p:bgPr>
        <a:solidFill>
          <a:schemeClr val="accent6"/>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bg1"/>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indent="-396000">
              <a:buClrTx/>
              <a:buFont typeface="+mj-lt"/>
              <a:buAutoNum type="romanUcPeriod"/>
              <a:defRPr>
                <a:solidFill>
                  <a:schemeClr val="bg1"/>
                </a:solidFill>
              </a:defRPr>
            </a:lvl1pPr>
            <a:lvl2pPr marL="720000">
              <a:buClrTx/>
              <a:buFont typeface="+mj-lt"/>
              <a:buAutoNum type="romanUcPeriod"/>
              <a:defRPr>
                <a:solidFill>
                  <a:schemeClr val="bg1"/>
                </a:solidFill>
              </a:defRPr>
            </a:lvl2pPr>
            <a:lvl3pPr marL="1044000">
              <a:buClrTx/>
              <a:buFont typeface="+mj-lt"/>
              <a:buAutoNum type="romanUcPeriod"/>
              <a:defRPr>
                <a:solidFill>
                  <a:schemeClr val="bg1"/>
                </a:solidFill>
              </a:defRPr>
            </a:lvl3pPr>
            <a:lvl4pPr marL="1350000">
              <a:buClrTx/>
              <a:buFont typeface="+mj-lt"/>
              <a:buAutoNum type="romanUcPeriod"/>
              <a:defRPr>
                <a:solidFill>
                  <a:schemeClr val="bg1"/>
                </a:solidFill>
              </a:defRPr>
            </a:lvl4pPr>
            <a:lvl5pPr marL="1638000">
              <a:buClrTx/>
              <a:buFont typeface="+mj-lt"/>
              <a:buAutoNum type="romanUcPeriod"/>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62039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orside med bilder splittet">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BA9FE935-F199-41D7-871A-24EC1D9C5AD9}"/>
              </a:ext>
            </a:extLst>
          </p:cNvPr>
          <p:cNvSpPr>
            <a:spLocks noGrp="1"/>
          </p:cNvSpPr>
          <p:nvPr>
            <p:ph type="pic" sz="quarter" idx="19"/>
          </p:nvPr>
        </p:nvSpPr>
        <p:spPr>
          <a:xfrm>
            <a:off x="0" y="0"/>
            <a:ext cx="7368540" cy="6858000"/>
          </a:xfrm>
          <a:custGeom>
            <a:avLst/>
            <a:gdLst>
              <a:gd name="connsiteX0" fmla="*/ 0 w 7368540"/>
              <a:gd name="connsiteY0" fmla="*/ 0 h 6858000"/>
              <a:gd name="connsiteX1" fmla="*/ 722471 w 7368540"/>
              <a:gd name="connsiteY1" fmla="*/ 0 h 6858000"/>
              <a:gd name="connsiteX2" fmla="*/ 722471 w 7368540"/>
              <a:gd name="connsiteY2" fmla="*/ 1299762 h 6858000"/>
              <a:gd name="connsiteX3" fmla="*/ 1813407 w 7368540"/>
              <a:gd name="connsiteY3" fmla="*/ 1299762 h 6858000"/>
              <a:gd name="connsiteX4" fmla="*/ 1813407 w 7368540"/>
              <a:gd name="connsiteY4" fmla="*/ 0 h 6858000"/>
              <a:gd name="connsiteX5" fmla="*/ 7368540 w 7368540"/>
              <a:gd name="connsiteY5" fmla="*/ 0 h 6858000"/>
              <a:gd name="connsiteX6" fmla="*/ 7368540 w 7368540"/>
              <a:gd name="connsiteY6" fmla="*/ 17691 h 6858000"/>
              <a:gd name="connsiteX7" fmla="*/ 4913290 w 7368540"/>
              <a:gd name="connsiteY7" fmla="*/ 6858000 h 6858000"/>
              <a:gd name="connsiteX8" fmla="*/ 0 w 736854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8540" h="6858000">
                <a:moveTo>
                  <a:pt x="0" y="0"/>
                </a:moveTo>
                <a:lnTo>
                  <a:pt x="722471" y="0"/>
                </a:lnTo>
                <a:lnTo>
                  <a:pt x="722471" y="1299762"/>
                </a:lnTo>
                <a:lnTo>
                  <a:pt x="1813407" y="1299762"/>
                </a:lnTo>
                <a:lnTo>
                  <a:pt x="1813407" y="0"/>
                </a:lnTo>
                <a:lnTo>
                  <a:pt x="7368540" y="0"/>
                </a:lnTo>
                <a:lnTo>
                  <a:pt x="7368540" y="17691"/>
                </a:lnTo>
                <a:lnTo>
                  <a:pt x="4913290" y="6858000"/>
                </a:lnTo>
                <a:lnTo>
                  <a:pt x="0" y="6858000"/>
                </a:lnTo>
                <a:close/>
              </a:path>
            </a:pathLst>
          </a:custGeom>
        </p:spPr>
        <p:txBody>
          <a:bodyPr wrap="square">
            <a:noAutofit/>
          </a:bodyPr>
          <a:lstStyle>
            <a:lvl1pPr>
              <a:buNone/>
              <a:defRPr/>
            </a:lvl1pPr>
          </a:lstStyle>
          <a:p>
            <a:r>
              <a:rPr lang="en-US"/>
              <a:t>Click icon to add picture</a:t>
            </a:r>
          </a:p>
        </p:txBody>
      </p:sp>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lvl1pPr>
          </a:lstStyle>
          <a:p>
            <a:r>
              <a:rPr lang="en-US"/>
              <a:t>Click icon to add picture</a:t>
            </a:r>
            <a:endParaRPr lang="nb-NO"/>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12" name="Title 1">
            <a:extLst>
              <a:ext uri="{FF2B5EF4-FFF2-40B4-BE49-F238E27FC236}">
                <a16:creationId xmlns:a16="http://schemas.microsoft.com/office/drawing/2014/main" id="{C4136857-8A04-412B-B6B5-632FD407B032}"/>
              </a:ext>
            </a:extLst>
          </p:cNvPr>
          <p:cNvSpPr>
            <a:spLocks noGrp="1"/>
          </p:cNvSpPr>
          <p:nvPr>
            <p:ph type="ctrTitle" hasCustomPrompt="1"/>
          </p:nvPr>
        </p:nvSpPr>
        <p:spPr>
          <a:xfrm>
            <a:off x="0" y="3821445"/>
            <a:ext cx="4585063" cy="2074529"/>
          </a:xfrm>
          <a:solidFill>
            <a:schemeClr val="bg1"/>
          </a:solidFill>
        </p:spPr>
        <p:txBody>
          <a:bodyPr wrap="square" lIns="720000" tIns="360000" rIns="144000" bIns="1166400" anchor="b">
            <a:spAutoFit/>
          </a:bodyPr>
          <a:lstStyle>
            <a:lvl1pPr algn="l">
              <a:defRPr sz="3850" b="1" spc="0" baseline="0">
                <a:solidFill>
                  <a:srgbClr val="05427C"/>
                </a:solidFill>
              </a:defRPr>
            </a:lvl1pPr>
          </a:lstStyle>
          <a:p>
            <a:r>
              <a:rPr lang="nb-NO"/>
              <a:t>Short </a:t>
            </a:r>
            <a:r>
              <a:rPr lang="nb-NO" err="1"/>
              <a:t>title</a:t>
            </a:r>
            <a:endParaRPr lang="nb-NO"/>
          </a:p>
        </p:txBody>
      </p:sp>
      <p:sp>
        <p:nvSpPr>
          <p:cNvPr id="13" name="Subtitle 2">
            <a:extLst>
              <a:ext uri="{FF2B5EF4-FFF2-40B4-BE49-F238E27FC236}">
                <a16:creationId xmlns:a16="http://schemas.microsoft.com/office/drawing/2014/main" id="{8EDF94FC-487E-4582-A68F-1CE82F069903}"/>
              </a:ext>
            </a:extLst>
          </p:cNvPr>
          <p:cNvSpPr>
            <a:spLocks noGrp="1"/>
          </p:cNvSpPr>
          <p:nvPr>
            <p:ph type="subTitle" idx="1"/>
          </p:nvPr>
        </p:nvSpPr>
        <p:spPr>
          <a:xfrm>
            <a:off x="720090" y="4931786"/>
            <a:ext cx="3847566" cy="676275"/>
          </a:xfrm>
          <a:prstGeom prst="rect">
            <a:avLst/>
          </a:prstGeo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Tree>
    <p:extLst>
      <p:ext uri="{BB962C8B-B14F-4D97-AF65-F5344CB8AC3E}">
        <p14:creationId xmlns:p14="http://schemas.microsoft.com/office/powerpoint/2010/main" val="22827313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de med mindre bilder splitt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9F8F-D418-4FBA-825E-A63F2DDD8F1E}"/>
              </a:ext>
            </a:extLst>
          </p:cNvPr>
          <p:cNvSpPr>
            <a:spLocks noGrp="1"/>
          </p:cNvSpPr>
          <p:nvPr>
            <p:ph type="ctrTitle" hasCustomPrompt="1"/>
          </p:nvPr>
        </p:nvSpPr>
        <p:spPr>
          <a:xfrm>
            <a:off x="720090" y="3662827"/>
            <a:ext cx="3414486" cy="1066446"/>
          </a:xfrm>
        </p:spPr>
        <p:txBody>
          <a:bodyPr lIns="0" tIns="0" rIns="0" bIns="0" anchor="b">
            <a:noAutofit/>
          </a:bodyPr>
          <a:lstStyle>
            <a:lvl1pPr algn="l">
              <a:defRPr sz="3850" b="1" spc="0" baseline="0">
                <a:solidFill>
                  <a:srgbClr val="05427C"/>
                </a:solidFill>
              </a:defRPr>
            </a:lvl1pPr>
          </a:lstStyle>
          <a:p>
            <a:r>
              <a:rPr lang="nb-NO"/>
              <a:t>Short </a:t>
            </a:r>
            <a:r>
              <a:rPr lang="nb-NO" err="1"/>
              <a:t>title</a:t>
            </a:r>
            <a:endParaRPr lang="nb-NO"/>
          </a:p>
        </p:txBody>
      </p:sp>
      <p:sp>
        <p:nvSpPr>
          <p:cNvPr id="3" name="Subtitle 2">
            <a:extLst>
              <a:ext uri="{FF2B5EF4-FFF2-40B4-BE49-F238E27FC236}">
                <a16:creationId xmlns:a16="http://schemas.microsoft.com/office/drawing/2014/main" id="{8637D6E0-F061-4BBC-8DBC-562373D266A8}"/>
              </a:ext>
            </a:extLst>
          </p:cNvPr>
          <p:cNvSpPr>
            <a:spLocks noGrp="1"/>
          </p:cNvSpPr>
          <p:nvPr>
            <p:ph type="subTitle" idx="1"/>
          </p:nvPr>
        </p:nvSpPr>
        <p:spPr>
          <a:xfrm>
            <a:off x="720090" y="4931786"/>
            <a:ext cx="3414486" cy="676275"/>
          </a:xfr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5" name="Footer Placeholder 4">
            <a:extLst>
              <a:ext uri="{FF2B5EF4-FFF2-40B4-BE49-F238E27FC236}">
                <a16:creationId xmlns:a16="http://schemas.microsoft.com/office/drawing/2014/main" id="{8EDAF1BB-D4DD-4390-8C59-BBD2D2C67E20}"/>
              </a:ext>
            </a:extLst>
          </p:cNvPr>
          <p:cNvSpPr>
            <a:spLocks noGrp="1"/>
          </p:cNvSpPr>
          <p:nvPr>
            <p:ph type="ftr" sz="quarter" idx="11"/>
          </p:nvPr>
        </p:nvSpPr>
        <p:spPr>
          <a:xfrm>
            <a:off x="2102644" y="580338"/>
            <a:ext cx="2031207" cy="612925"/>
          </a:xfrm>
        </p:spPr>
        <p:txBody>
          <a:bodyPr lIns="0" tIns="0" rIns="0" bIns="0" anchor="b">
            <a:noAutofit/>
          </a:bodyPr>
          <a:lstStyle>
            <a:lvl1pPr algn="l">
              <a:lnSpc>
                <a:spcPct val="90000"/>
              </a:lnSpc>
              <a:defRPr sz="1400">
                <a:solidFill>
                  <a:schemeClr val="tx2"/>
                </a:solidFill>
              </a:defRPr>
            </a:lvl1pPr>
          </a:lstStyle>
          <a:p>
            <a:pPr>
              <a:lnSpc>
                <a:spcPct val="90000"/>
              </a:lnSpc>
            </a:pPr>
            <a:r>
              <a:rPr lang="en-US"/>
              <a:t>Technology for a better society</a:t>
            </a:r>
            <a:endParaRPr lang="nb-NO"/>
          </a:p>
        </p:txBody>
      </p:sp>
      <p:sp>
        <p:nvSpPr>
          <p:cNvPr id="25" name="Picture Placeholder 24">
            <a:extLst>
              <a:ext uri="{FF2B5EF4-FFF2-40B4-BE49-F238E27FC236}">
                <a16:creationId xmlns:a16="http://schemas.microsoft.com/office/drawing/2014/main" id="{48F152A9-0360-426A-B041-448208E46CB2}"/>
              </a:ext>
            </a:extLst>
          </p:cNvPr>
          <p:cNvSpPr>
            <a:spLocks noGrp="1"/>
          </p:cNvSpPr>
          <p:nvPr>
            <p:ph type="pic" sz="quarter" idx="16"/>
          </p:nvPr>
        </p:nvSpPr>
        <p:spPr>
          <a:xfrm>
            <a:off x="7313390" y="-325"/>
            <a:ext cx="4878610" cy="6858325"/>
          </a:xfrm>
          <a:custGeom>
            <a:avLst/>
            <a:gdLst>
              <a:gd name="connsiteX0" fmla="*/ 0 w 4878610"/>
              <a:gd name="connsiteY0" fmla="*/ 0 h 6858325"/>
              <a:gd name="connsiteX1" fmla="*/ 4878610 w 4878610"/>
              <a:gd name="connsiteY1" fmla="*/ 0 h 6858325"/>
              <a:gd name="connsiteX2" fmla="*/ 4878610 w 4878610"/>
              <a:gd name="connsiteY2" fmla="*/ 6858325 h 6858325"/>
              <a:gd name="connsiteX3" fmla="*/ 0 w 4878610"/>
              <a:gd name="connsiteY3" fmla="*/ 6858325 h 6858325"/>
              <a:gd name="connsiteX4" fmla="*/ 2479964 w 4878610"/>
              <a:gd name="connsiteY4" fmla="*/ 325 h 6858325"/>
              <a:gd name="connsiteX5" fmla="*/ 0 w 4878610"/>
              <a:gd name="connsiteY5" fmla="*/ 325 h 68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610" h="6858325">
                <a:moveTo>
                  <a:pt x="0" y="0"/>
                </a:moveTo>
                <a:lnTo>
                  <a:pt x="4878610" y="0"/>
                </a:lnTo>
                <a:lnTo>
                  <a:pt x="4878610" y="6858325"/>
                </a:lnTo>
                <a:lnTo>
                  <a:pt x="0" y="6858325"/>
                </a:lnTo>
                <a:lnTo>
                  <a:pt x="2479964" y="325"/>
                </a:lnTo>
                <a:lnTo>
                  <a:pt x="0" y="325"/>
                </a:lnTo>
                <a:close/>
              </a:path>
            </a:pathLst>
          </a:custGeom>
        </p:spPr>
        <p:txBody>
          <a:bodyPr wrap="square">
            <a:noAutofit/>
          </a:bodyPr>
          <a:lstStyle>
            <a:lvl1pPr>
              <a:buNone/>
              <a:defRPr/>
            </a:lvl1pPr>
          </a:lstStyle>
          <a:p>
            <a:r>
              <a:rPr lang="en-US"/>
              <a:t>Click icon to add picture</a:t>
            </a:r>
            <a:endParaRPr lang="nb-NO"/>
          </a:p>
        </p:txBody>
      </p:sp>
      <p:sp>
        <p:nvSpPr>
          <p:cNvPr id="30" name="Picture Placeholder 29">
            <a:extLst>
              <a:ext uri="{FF2B5EF4-FFF2-40B4-BE49-F238E27FC236}">
                <a16:creationId xmlns:a16="http://schemas.microsoft.com/office/drawing/2014/main" id="{4CC0A7DB-27EF-4BE8-93B0-2E99409AE43A}"/>
              </a:ext>
            </a:extLst>
          </p:cNvPr>
          <p:cNvSpPr>
            <a:spLocks noGrp="1"/>
          </p:cNvSpPr>
          <p:nvPr>
            <p:ph type="pic" sz="quarter" idx="17"/>
          </p:nvPr>
        </p:nvSpPr>
        <p:spPr>
          <a:xfrm>
            <a:off x="4947018" y="0"/>
            <a:ext cx="4850393" cy="6858000"/>
          </a:xfrm>
          <a:custGeom>
            <a:avLst/>
            <a:gdLst>
              <a:gd name="connsiteX0" fmla="*/ 0 w 4850393"/>
              <a:gd name="connsiteY0" fmla="*/ 0 h 6858000"/>
              <a:gd name="connsiteX1" fmla="*/ 4850393 w 4850393"/>
              <a:gd name="connsiteY1" fmla="*/ 0 h 6858000"/>
              <a:gd name="connsiteX2" fmla="*/ 2369916 w 4850393"/>
              <a:gd name="connsiteY2" fmla="*/ 6858000 h 6858000"/>
              <a:gd name="connsiteX3" fmla="*/ 0 w 48503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50393" h="6858000">
                <a:moveTo>
                  <a:pt x="0" y="0"/>
                </a:moveTo>
                <a:lnTo>
                  <a:pt x="4850393" y="0"/>
                </a:lnTo>
                <a:lnTo>
                  <a:pt x="2369916" y="6858000"/>
                </a:lnTo>
                <a:lnTo>
                  <a:pt x="0" y="6858000"/>
                </a:lnTo>
                <a:close/>
              </a:path>
            </a:pathLst>
          </a:custGeom>
        </p:spPr>
        <p:txBody>
          <a:bodyPr wrap="square">
            <a:noAutofit/>
          </a:bodyPr>
          <a:lstStyle>
            <a:lvl1pPr>
              <a:buNone/>
              <a:defRPr/>
            </a:lvl1pPr>
          </a:lstStyle>
          <a:p>
            <a:r>
              <a:rPr lang="en-US"/>
              <a:t>Click icon to add picture</a:t>
            </a:r>
            <a:endParaRPr lang="nb-NO"/>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Tree>
    <p:extLst>
      <p:ext uri="{BB962C8B-B14F-4D97-AF65-F5344CB8AC3E}">
        <p14:creationId xmlns:p14="http://schemas.microsoft.com/office/powerpoint/2010/main" val="35498294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de med heldekkende bilde">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2CB31F07-7988-4E6E-9EB1-1E331F9F3747}"/>
              </a:ext>
            </a:extLst>
          </p:cNvPr>
          <p:cNvSpPr>
            <a:spLocks noGrp="1"/>
          </p:cNvSpPr>
          <p:nvPr>
            <p:ph type="pic" sz="quarter" idx="13"/>
          </p:nvPr>
        </p:nvSpPr>
        <p:spPr>
          <a:xfrm>
            <a:off x="0" y="0"/>
            <a:ext cx="12192000" cy="6858000"/>
          </a:xfrm>
          <a:custGeom>
            <a:avLst/>
            <a:gdLst>
              <a:gd name="connsiteX0" fmla="*/ 0 w 12192000"/>
              <a:gd name="connsiteY0" fmla="*/ 0 h 6858000"/>
              <a:gd name="connsiteX1" fmla="*/ 722471 w 12192000"/>
              <a:gd name="connsiteY1" fmla="*/ 0 h 6858000"/>
              <a:gd name="connsiteX2" fmla="*/ 722471 w 12192000"/>
              <a:gd name="connsiteY2" fmla="*/ 1299762 h 6858000"/>
              <a:gd name="connsiteX3" fmla="*/ 1813407 w 12192000"/>
              <a:gd name="connsiteY3" fmla="*/ 1299762 h 6858000"/>
              <a:gd name="connsiteX4" fmla="*/ 1813407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722471" y="0"/>
                </a:lnTo>
                <a:lnTo>
                  <a:pt x="722471" y="1299762"/>
                </a:lnTo>
                <a:lnTo>
                  <a:pt x="1813407" y="1299762"/>
                </a:lnTo>
                <a:lnTo>
                  <a:pt x="1813407" y="0"/>
                </a:lnTo>
                <a:lnTo>
                  <a:pt x="12192000" y="0"/>
                </a:lnTo>
                <a:lnTo>
                  <a:pt x="12192000" y="6858000"/>
                </a:lnTo>
                <a:lnTo>
                  <a:pt x="0" y="6858000"/>
                </a:lnTo>
                <a:close/>
              </a:path>
            </a:pathLst>
          </a:custGeom>
        </p:spPr>
        <p:txBody>
          <a:bodyPr wrap="square">
            <a:noAutofit/>
          </a:bodyPr>
          <a:lstStyle>
            <a:lvl1pPr algn="ctr">
              <a:buNone/>
              <a:defRPr/>
            </a:lvl1pPr>
          </a:lstStyle>
          <a:p>
            <a:r>
              <a:rPr lang="en-US"/>
              <a:t>Click icon to add picture</a:t>
            </a:r>
            <a:endParaRPr lang="nb-NO"/>
          </a:p>
        </p:txBody>
      </p:sp>
      <p:sp>
        <p:nvSpPr>
          <p:cNvPr id="2" name="Title 1">
            <a:extLst>
              <a:ext uri="{FF2B5EF4-FFF2-40B4-BE49-F238E27FC236}">
                <a16:creationId xmlns:a16="http://schemas.microsoft.com/office/drawing/2014/main" id="{A1E49F8F-D418-4FBA-825E-A63F2DDD8F1E}"/>
              </a:ext>
            </a:extLst>
          </p:cNvPr>
          <p:cNvSpPr>
            <a:spLocks noGrp="1"/>
          </p:cNvSpPr>
          <p:nvPr>
            <p:ph type="ctrTitle" hasCustomPrompt="1"/>
          </p:nvPr>
        </p:nvSpPr>
        <p:spPr>
          <a:xfrm>
            <a:off x="0" y="3821445"/>
            <a:ext cx="5372100" cy="2074529"/>
          </a:xfrm>
          <a:solidFill>
            <a:schemeClr val="bg1"/>
          </a:solidFill>
        </p:spPr>
        <p:txBody>
          <a:bodyPr lIns="720000" tIns="360000" rIns="144000" bIns="1166400" anchor="b">
            <a:spAutoFit/>
          </a:bodyPr>
          <a:lstStyle>
            <a:lvl1pPr algn="l">
              <a:defRPr sz="3850" b="1" spc="0" baseline="0">
                <a:solidFill>
                  <a:srgbClr val="05427C"/>
                </a:solidFill>
              </a:defRPr>
            </a:lvl1pPr>
          </a:lstStyle>
          <a:p>
            <a:r>
              <a:rPr lang="nb-NO"/>
              <a:t>Short </a:t>
            </a:r>
            <a:r>
              <a:rPr lang="nb-NO" err="1"/>
              <a:t>title</a:t>
            </a:r>
            <a:endParaRPr lang="nb-NO"/>
          </a:p>
        </p:txBody>
      </p:sp>
      <p:sp>
        <p:nvSpPr>
          <p:cNvPr id="3" name="Subtitle 2">
            <a:extLst>
              <a:ext uri="{FF2B5EF4-FFF2-40B4-BE49-F238E27FC236}">
                <a16:creationId xmlns:a16="http://schemas.microsoft.com/office/drawing/2014/main" id="{8637D6E0-F061-4BBC-8DBC-562373D266A8}"/>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5" name="Footer Placeholder 4">
            <a:extLst>
              <a:ext uri="{FF2B5EF4-FFF2-40B4-BE49-F238E27FC236}">
                <a16:creationId xmlns:a16="http://schemas.microsoft.com/office/drawing/2014/main" id="{8EDAF1BB-D4DD-4390-8C59-BBD2D2C67E20}"/>
              </a:ext>
            </a:extLst>
          </p:cNvPr>
          <p:cNvSpPr>
            <a:spLocks noGrp="1"/>
          </p:cNvSpPr>
          <p:nvPr>
            <p:ph type="ftr" sz="quarter" idx="11"/>
          </p:nvPr>
        </p:nvSpPr>
        <p:spPr>
          <a:xfrm>
            <a:off x="8022499" y="6369493"/>
            <a:ext cx="3424012" cy="193899"/>
          </a:xfrm>
        </p:spPr>
        <p:txBody>
          <a:bodyPr lIns="0" tIns="0" rIns="0" bIns="0" anchor="b">
            <a:noAutofit/>
          </a:bodyPr>
          <a:lstStyle>
            <a:lvl1pPr algn="r">
              <a:lnSpc>
                <a:spcPct val="90000"/>
              </a:lnSpc>
              <a:defRPr sz="1400">
                <a:solidFill>
                  <a:schemeClr val="bg1"/>
                </a:solidFill>
              </a:defRPr>
            </a:lvl1pPr>
          </a:lstStyle>
          <a:p>
            <a:r>
              <a:rPr lang="en-US"/>
              <a:t>Technology for a better society</a:t>
            </a:r>
            <a:endParaRPr lang="nb-NO"/>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Tree>
    <p:extLst>
      <p:ext uri="{BB962C8B-B14F-4D97-AF65-F5344CB8AC3E}">
        <p14:creationId xmlns:p14="http://schemas.microsoft.com/office/powerpoint/2010/main" val="12022686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de med heldekkende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9411C7D4-48C4-4B82-9272-C825344475C8}"/>
              </a:ext>
            </a:extLst>
          </p:cNvPr>
          <p:cNvSpPr>
            <a:spLocks noGrp="1"/>
          </p:cNvSpPr>
          <p:nvPr>
            <p:ph type="media" sz="quarter" idx="14"/>
          </p:nvPr>
        </p:nvSpPr>
        <p:spPr>
          <a:xfrm>
            <a:off x="0" y="-1"/>
            <a:ext cx="12192000" cy="6858000"/>
          </a:xfrm>
        </p:spPr>
        <p:txBody>
          <a:bodyPr/>
          <a:lstStyle/>
          <a:p>
            <a:r>
              <a:rPr lang="en-US"/>
              <a:t>Click icon to add media</a:t>
            </a:r>
          </a:p>
        </p:txBody>
      </p:sp>
      <p:sp>
        <p:nvSpPr>
          <p:cNvPr id="2" name="Title 1">
            <a:extLst>
              <a:ext uri="{FF2B5EF4-FFF2-40B4-BE49-F238E27FC236}">
                <a16:creationId xmlns:a16="http://schemas.microsoft.com/office/drawing/2014/main" id="{A1E49F8F-D418-4FBA-825E-A63F2DDD8F1E}"/>
              </a:ext>
            </a:extLst>
          </p:cNvPr>
          <p:cNvSpPr>
            <a:spLocks noGrp="1"/>
          </p:cNvSpPr>
          <p:nvPr>
            <p:ph type="ctrTitle" hasCustomPrompt="1"/>
          </p:nvPr>
        </p:nvSpPr>
        <p:spPr>
          <a:xfrm>
            <a:off x="0" y="3821445"/>
            <a:ext cx="5372100" cy="2074529"/>
          </a:xfrm>
          <a:solidFill>
            <a:schemeClr val="bg1"/>
          </a:solidFill>
        </p:spPr>
        <p:txBody>
          <a:bodyPr lIns="720000" tIns="360000" rIns="144000" bIns="1166400" anchor="b">
            <a:spAutoFit/>
          </a:bodyPr>
          <a:lstStyle>
            <a:lvl1pPr algn="l">
              <a:defRPr sz="3850" b="1" spc="0" baseline="0">
                <a:solidFill>
                  <a:srgbClr val="05427C"/>
                </a:solidFill>
              </a:defRPr>
            </a:lvl1pPr>
          </a:lstStyle>
          <a:p>
            <a:r>
              <a:rPr lang="nb-NO"/>
              <a:t>Short </a:t>
            </a:r>
            <a:r>
              <a:rPr lang="nb-NO" err="1"/>
              <a:t>title</a:t>
            </a:r>
            <a:endParaRPr lang="nb-NO"/>
          </a:p>
        </p:txBody>
      </p:sp>
      <p:sp>
        <p:nvSpPr>
          <p:cNvPr id="3" name="Subtitle 2">
            <a:extLst>
              <a:ext uri="{FF2B5EF4-FFF2-40B4-BE49-F238E27FC236}">
                <a16:creationId xmlns:a16="http://schemas.microsoft.com/office/drawing/2014/main" id="{8637D6E0-F061-4BBC-8DBC-562373D266A8}"/>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5" name="Footer Placeholder 4">
            <a:extLst>
              <a:ext uri="{FF2B5EF4-FFF2-40B4-BE49-F238E27FC236}">
                <a16:creationId xmlns:a16="http://schemas.microsoft.com/office/drawing/2014/main" id="{8EDAF1BB-D4DD-4390-8C59-BBD2D2C67E20}"/>
              </a:ext>
            </a:extLst>
          </p:cNvPr>
          <p:cNvSpPr>
            <a:spLocks noGrp="1"/>
          </p:cNvSpPr>
          <p:nvPr>
            <p:ph type="ftr" sz="quarter" idx="11"/>
          </p:nvPr>
        </p:nvSpPr>
        <p:spPr>
          <a:xfrm>
            <a:off x="8022499" y="6369493"/>
            <a:ext cx="3424012" cy="193899"/>
          </a:xfrm>
        </p:spPr>
        <p:txBody>
          <a:bodyPr lIns="0" tIns="0" rIns="0" bIns="0" anchor="b">
            <a:noAutofit/>
          </a:bodyPr>
          <a:lstStyle>
            <a:lvl1pPr algn="r">
              <a:lnSpc>
                <a:spcPct val="90000"/>
              </a:lnSpc>
              <a:defRPr sz="1400">
                <a:solidFill>
                  <a:schemeClr val="bg1"/>
                </a:solidFill>
              </a:defRPr>
            </a:lvl1pPr>
          </a:lstStyle>
          <a:p>
            <a:r>
              <a:rPr lang="en-US"/>
              <a:t>Technology for a better society</a:t>
            </a:r>
            <a:endParaRPr lang="nb-NO"/>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Tree>
    <p:extLst>
      <p:ext uri="{BB962C8B-B14F-4D97-AF65-F5344CB8AC3E}">
        <p14:creationId xmlns:p14="http://schemas.microsoft.com/office/powerpoint/2010/main" val="31477271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5" y="379964"/>
            <a:ext cx="9369266" cy="1051168"/>
          </a:xfrm>
        </p:spPr>
        <p:txBody>
          <a:bodyPr/>
          <a:lstStyle>
            <a:lvl1pPr>
              <a:defRPr/>
            </a:lvl1pPr>
          </a:lstStyle>
          <a:p>
            <a:r>
              <a:rPr lang="en-US"/>
              <a:t>Click to edit Master title style</a:t>
            </a:r>
            <a:endParaRPr lang="nb-NO"/>
          </a:p>
        </p:txBody>
      </p:sp>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720090" y="6508427"/>
            <a:ext cx="4114800" cy="215444"/>
          </a:xfrm>
        </p:spPr>
        <p:txBody>
          <a:bodyPr>
            <a:noAutofit/>
          </a:bodyPr>
          <a:lstStyle>
            <a:lvl1pPr>
              <a:defRPr sz="1400"/>
            </a:lvl1pPr>
          </a:lstStyle>
          <a:p>
            <a:r>
              <a:rPr lang="en-US"/>
              <a:t>Technology for a better society</a:t>
            </a:r>
            <a:endParaRPr lang="nb-NO"/>
          </a:p>
        </p:txBody>
      </p:sp>
      <p:sp>
        <p:nvSpPr>
          <p:cNvPr id="7" name="Text Placeholder 6">
            <a:extLst>
              <a:ext uri="{FF2B5EF4-FFF2-40B4-BE49-F238E27FC236}">
                <a16:creationId xmlns:a16="http://schemas.microsoft.com/office/drawing/2014/main" id="{8F04DE89-81A4-4BB5-B6A8-37F48E1E59EE}"/>
              </a:ext>
            </a:extLst>
          </p:cNvPr>
          <p:cNvSpPr>
            <a:spLocks noGrp="1"/>
          </p:cNvSpPr>
          <p:nvPr>
            <p:ph type="body" sz="quarter" idx="12"/>
          </p:nvPr>
        </p:nvSpPr>
        <p:spPr>
          <a:xfrm>
            <a:off x="758189" y="2259018"/>
            <a:ext cx="10713721" cy="391001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2912259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1F1D6E9-D703-4F0F-B724-E992F395E6EB}"/>
              </a:ext>
            </a:extLst>
          </p:cNvPr>
          <p:cNvSpPr>
            <a:spLocks noGrp="1"/>
          </p:cNvSpPr>
          <p:nvPr>
            <p:ph type="pic" sz="quarter" idx="13"/>
          </p:nvPr>
        </p:nvSpPr>
        <p:spPr>
          <a:xfrm>
            <a:off x="7329488" y="0"/>
            <a:ext cx="4862512" cy="6858000"/>
          </a:xfrm>
        </p:spPr>
        <p:txBody>
          <a:bodyPr/>
          <a:lstStyle>
            <a:lvl1pPr>
              <a:buNone/>
              <a:defRPr/>
            </a:lvl1pPr>
          </a:lstStyle>
          <a:p>
            <a:r>
              <a:rPr lang="en-US"/>
              <a:t>Click icon to add picture</a:t>
            </a:r>
            <a:endParaRPr lang="nb-NO"/>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p:txBody>
          <a:bodyPr/>
          <a:lstStyle>
            <a:lvl1pPr>
              <a:defRPr/>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0D93E16A-6125-4B01-9B97-3CA53DFF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26293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tekst i fire bolk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dirty="0"/>
          </a:p>
        </p:txBody>
      </p:sp>
      <p:sp>
        <p:nvSpPr>
          <p:cNvPr id="8" name="Text Placeholder 2">
            <a:extLst>
              <a:ext uri="{FF2B5EF4-FFF2-40B4-BE49-F238E27FC236}">
                <a16:creationId xmlns:a16="http://schemas.microsoft.com/office/drawing/2014/main" id="{F6747267-EFBF-44BB-9183-953BF10B458F}"/>
              </a:ext>
            </a:extLst>
          </p:cNvPr>
          <p:cNvSpPr>
            <a:spLocks noGrp="1"/>
          </p:cNvSpPr>
          <p:nvPr>
            <p:ph idx="20"/>
          </p:nvPr>
        </p:nvSpPr>
        <p:spPr>
          <a:xfrm>
            <a:off x="758189" y="2259019"/>
            <a:ext cx="5149124"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0" name="Text Placeholder 2">
            <a:extLst>
              <a:ext uri="{FF2B5EF4-FFF2-40B4-BE49-F238E27FC236}">
                <a16:creationId xmlns:a16="http://schemas.microsoft.com/office/drawing/2014/main" id="{FE31E4EF-E536-4BF9-9022-3B7F2DAC9C06}"/>
              </a:ext>
            </a:extLst>
          </p:cNvPr>
          <p:cNvSpPr>
            <a:spLocks noGrp="1"/>
          </p:cNvSpPr>
          <p:nvPr>
            <p:ph idx="1"/>
          </p:nvPr>
        </p:nvSpPr>
        <p:spPr>
          <a:xfrm>
            <a:off x="758189" y="4201929"/>
            <a:ext cx="5149124"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1" name="Text Placeholder 2">
            <a:extLst>
              <a:ext uri="{FF2B5EF4-FFF2-40B4-BE49-F238E27FC236}">
                <a16:creationId xmlns:a16="http://schemas.microsoft.com/office/drawing/2014/main" id="{23BE2648-25FC-495F-B368-4BD2F773FC40}"/>
              </a:ext>
            </a:extLst>
          </p:cNvPr>
          <p:cNvSpPr>
            <a:spLocks noGrp="1"/>
          </p:cNvSpPr>
          <p:nvPr>
            <p:ph idx="21"/>
          </p:nvPr>
        </p:nvSpPr>
        <p:spPr>
          <a:xfrm>
            <a:off x="6360882" y="2259018"/>
            <a:ext cx="5111026"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2" name="Text Placeholder 2">
            <a:extLst>
              <a:ext uri="{FF2B5EF4-FFF2-40B4-BE49-F238E27FC236}">
                <a16:creationId xmlns:a16="http://schemas.microsoft.com/office/drawing/2014/main" id="{EE9E63F2-0D8E-4E93-9804-11C06A125F46}"/>
              </a:ext>
            </a:extLst>
          </p:cNvPr>
          <p:cNvSpPr>
            <a:spLocks noGrp="1"/>
          </p:cNvSpPr>
          <p:nvPr>
            <p:ph idx="22"/>
          </p:nvPr>
        </p:nvSpPr>
        <p:spPr>
          <a:xfrm>
            <a:off x="6360883" y="4201928"/>
            <a:ext cx="5111026" cy="1489254"/>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4" name="Slide Number Placeholder 5">
            <a:extLst>
              <a:ext uri="{FF2B5EF4-FFF2-40B4-BE49-F238E27FC236}">
                <a16:creationId xmlns:a16="http://schemas.microsoft.com/office/drawing/2014/main" id="{1E09ED89-26A1-4FE1-A40F-EB42F632CDBD}"/>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tx2"/>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4158863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tel og tekst i to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a:p>
        </p:txBody>
      </p:sp>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7357110" y="6354536"/>
            <a:ext cx="4114800" cy="215444"/>
          </a:xfrm>
        </p:spPr>
        <p:txBody>
          <a:bodyPr>
            <a:noAutofit/>
          </a:bodyPr>
          <a:lstStyle>
            <a:lvl1pPr algn="r">
              <a:defRPr sz="1400"/>
            </a:lvl1pPr>
          </a:lstStyle>
          <a:p>
            <a:r>
              <a:rPr lang="en-US" sz="1400"/>
              <a:t>Technology for a better society</a:t>
            </a:r>
            <a:endParaRPr lang="nb-NO" sz="1400"/>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hasCustomPrompt="1"/>
          </p:nvPr>
        </p:nvSpPr>
        <p:spPr>
          <a:xfrm>
            <a:off x="758190" y="2259018"/>
            <a:ext cx="5149124" cy="391001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hasCustomPrompt="1"/>
          </p:nvPr>
        </p:nvSpPr>
        <p:spPr>
          <a:xfrm>
            <a:off x="6360884" y="2259018"/>
            <a:ext cx="5149125" cy="391001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4068899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tel og tekst i to bolker (Under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a:p>
        </p:txBody>
      </p:sp>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7357110" y="6354536"/>
            <a:ext cx="4114800" cy="215444"/>
          </a:xfrm>
        </p:spPr>
        <p:txBody>
          <a:bodyPr>
            <a:noAutofit/>
          </a:bodyPr>
          <a:lstStyle>
            <a:lvl1pPr algn="r">
              <a:defRPr sz="1400"/>
            </a:lvl1pPr>
          </a:lstStyle>
          <a:p>
            <a:r>
              <a:rPr lang="en-US" sz="1400"/>
              <a:t>Technology for a better society</a:t>
            </a:r>
            <a:endParaRPr lang="nb-NO" sz="1400"/>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5149124"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6360884" y="3517900"/>
            <a:ext cx="5149126"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p:nvPr>
        </p:nvSpPr>
        <p:spPr>
          <a:xfrm>
            <a:off x="758190" y="2660650"/>
            <a:ext cx="5149124"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p:nvPr>
        </p:nvSpPr>
        <p:spPr>
          <a:xfrm>
            <a:off x="6360882" y="2660650"/>
            <a:ext cx="5149127"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2863137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tel og tekst i tre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a:p>
        </p:txBody>
      </p:sp>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7357110" y="6354536"/>
            <a:ext cx="4114800" cy="215444"/>
          </a:xfrm>
        </p:spPr>
        <p:txBody>
          <a:bodyPr>
            <a:noAutofit/>
          </a:bodyPr>
          <a:lstStyle>
            <a:lvl1pPr algn="r">
              <a:defRPr sz="1400"/>
            </a:lvl1pPr>
          </a:lstStyle>
          <a:p>
            <a:r>
              <a:rPr lang="en-US" sz="1400"/>
              <a:t>Technology for a better society</a:t>
            </a:r>
            <a:endParaRPr lang="nb-NO" sz="1400"/>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p:nvPr>
        </p:nvSpPr>
        <p:spPr>
          <a:xfrm>
            <a:off x="4601845"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8445500"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p:nvPr>
        </p:nvSpPr>
        <p:spPr>
          <a:xfrm>
            <a:off x="758190" y="2660650"/>
            <a:ext cx="3064510"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0" name="Text Placeholder 5">
            <a:extLst>
              <a:ext uri="{FF2B5EF4-FFF2-40B4-BE49-F238E27FC236}">
                <a16:creationId xmlns:a16="http://schemas.microsoft.com/office/drawing/2014/main" id="{BB489D15-1D3B-475B-804D-55D1F4B566B7}"/>
              </a:ext>
            </a:extLst>
          </p:cNvPr>
          <p:cNvSpPr>
            <a:spLocks noGrp="1"/>
          </p:cNvSpPr>
          <p:nvPr>
            <p:ph type="body" sz="quarter" idx="17"/>
          </p:nvPr>
        </p:nvSpPr>
        <p:spPr>
          <a:xfrm>
            <a:off x="4601845" y="2660650"/>
            <a:ext cx="3064510"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p:nvPr>
        </p:nvSpPr>
        <p:spPr>
          <a:xfrm>
            <a:off x="8445500" y="2660650"/>
            <a:ext cx="3064510"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6043893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tel og tekst i fire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a:p>
        </p:txBody>
      </p:sp>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7357110" y="6354536"/>
            <a:ext cx="4114800" cy="215444"/>
          </a:xfrm>
        </p:spPr>
        <p:txBody>
          <a:bodyPr>
            <a:noAutofit/>
          </a:bodyPr>
          <a:lstStyle>
            <a:lvl1pPr algn="r">
              <a:defRPr sz="1400"/>
            </a:lvl1pPr>
          </a:lstStyle>
          <a:p>
            <a:r>
              <a:rPr lang="en-US" sz="1400"/>
              <a:t>Technology for a better society</a:t>
            </a:r>
            <a:endParaRPr lang="nb-NO" sz="1400"/>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p:nvPr>
        </p:nvSpPr>
        <p:spPr>
          <a:xfrm>
            <a:off x="758190" y="2660650"/>
            <a:ext cx="2231753"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0" name="Text Placeholder 5">
            <a:extLst>
              <a:ext uri="{FF2B5EF4-FFF2-40B4-BE49-F238E27FC236}">
                <a16:creationId xmlns:a16="http://schemas.microsoft.com/office/drawing/2014/main" id="{BB489D15-1D3B-475B-804D-55D1F4B566B7}"/>
              </a:ext>
            </a:extLst>
          </p:cNvPr>
          <p:cNvSpPr>
            <a:spLocks noGrp="1"/>
          </p:cNvSpPr>
          <p:nvPr>
            <p:ph type="body" sz="quarter" idx="17"/>
          </p:nvPr>
        </p:nvSpPr>
        <p:spPr>
          <a:xfrm>
            <a:off x="3594819" y="2660650"/>
            <a:ext cx="2231753"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p:nvPr>
        </p:nvSpPr>
        <p:spPr>
          <a:xfrm>
            <a:off x="6431448" y="2660650"/>
            <a:ext cx="2231753"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9278257" y="2660650"/>
            <a:ext cx="2231753"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2" name="Text Placeholder 2">
            <a:extLst>
              <a:ext uri="{FF2B5EF4-FFF2-40B4-BE49-F238E27FC236}">
                <a16:creationId xmlns:a16="http://schemas.microsoft.com/office/drawing/2014/main" id="{1353C839-9966-4A19-AE29-71299F46D598}"/>
              </a:ext>
            </a:extLst>
          </p:cNvPr>
          <p:cNvSpPr>
            <a:spLocks noGrp="1"/>
          </p:cNvSpPr>
          <p:nvPr>
            <p:ph idx="21"/>
          </p:nvPr>
        </p:nvSpPr>
        <p:spPr>
          <a:xfrm>
            <a:off x="3594819"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4" name="Text Placeholder 2">
            <a:extLst>
              <a:ext uri="{FF2B5EF4-FFF2-40B4-BE49-F238E27FC236}">
                <a16:creationId xmlns:a16="http://schemas.microsoft.com/office/drawing/2014/main" id="{0E603540-E738-4A65-864E-9CE8F767BD6D}"/>
              </a:ext>
            </a:extLst>
          </p:cNvPr>
          <p:cNvSpPr>
            <a:spLocks noGrp="1"/>
          </p:cNvSpPr>
          <p:nvPr>
            <p:ph idx="22"/>
          </p:nvPr>
        </p:nvSpPr>
        <p:spPr>
          <a:xfrm>
            <a:off x="6431448"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7" name="Text Placeholder 2">
            <a:extLst>
              <a:ext uri="{FF2B5EF4-FFF2-40B4-BE49-F238E27FC236}">
                <a16:creationId xmlns:a16="http://schemas.microsoft.com/office/drawing/2014/main" id="{0B600F13-F9ED-4493-AEA6-C2211E17F328}"/>
              </a:ext>
            </a:extLst>
          </p:cNvPr>
          <p:cNvSpPr>
            <a:spLocks noGrp="1"/>
          </p:cNvSpPr>
          <p:nvPr>
            <p:ph idx="23"/>
          </p:nvPr>
        </p:nvSpPr>
        <p:spPr>
          <a:xfrm>
            <a:off x="9278257"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42321122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tel og tekst i fem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a:p>
        </p:txBody>
      </p:sp>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7357110" y="6354536"/>
            <a:ext cx="4114800" cy="215444"/>
          </a:xfrm>
        </p:spPr>
        <p:txBody>
          <a:bodyPr>
            <a:noAutofit/>
          </a:bodyPr>
          <a:lstStyle>
            <a:lvl1pPr algn="r">
              <a:defRPr sz="1400"/>
            </a:lvl1pPr>
          </a:lstStyle>
          <a:p>
            <a:r>
              <a:rPr lang="en-US" sz="1400"/>
              <a:t>Technology for a better society</a:t>
            </a:r>
            <a:endParaRPr lang="nb-NO" sz="1400"/>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hasCustomPrompt="1"/>
          </p:nvPr>
        </p:nvSpPr>
        <p:spPr>
          <a:xfrm>
            <a:off x="758191" y="2660650"/>
            <a:ext cx="1843430" cy="463550"/>
          </a:xfrm>
        </p:spPr>
        <p:txBody>
          <a:bodyPr anchor="ctr">
            <a:normAutofit/>
          </a:bodyPr>
          <a:lstStyle>
            <a:lvl1pPr marL="0" indent="0">
              <a:buNone/>
              <a:defRPr sz="2400" b="1">
                <a:solidFill>
                  <a:schemeClr val="tx2"/>
                </a:solidFill>
                <a:latin typeface="+mj-lt"/>
              </a:defRPr>
            </a:lvl1pPr>
          </a:lstStyle>
          <a:p>
            <a:pPr lvl="0"/>
            <a:r>
              <a:rPr lang="en-US"/>
              <a:t>Text</a:t>
            </a:r>
          </a:p>
        </p:txBody>
      </p:sp>
      <p:sp>
        <p:nvSpPr>
          <p:cNvPr id="10" name="Text Placeholder 5">
            <a:extLst>
              <a:ext uri="{FF2B5EF4-FFF2-40B4-BE49-F238E27FC236}">
                <a16:creationId xmlns:a16="http://schemas.microsoft.com/office/drawing/2014/main" id="{BB489D15-1D3B-475B-804D-55D1F4B566B7}"/>
              </a:ext>
            </a:extLst>
          </p:cNvPr>
          <p:cNvSpPr>
            <a:spLocks noGrp="1"/>
          </p:cNvSpPr>
          <p:nvPr>
            <p:ph type="body" sz="quarter" idx="17" hasCustomPrompt="1"/>
          </p:nvPr>
        </p:nvSpPr>
        <p:spPr>
          <a:xfrm>
            <a:off x="2981389" y="2660650"/>
            <a:ext cx="1843430" cy="463550"/>
          </a:xfrm>
        </p:spPr>
        <p:txBody>
          <a:bodyPr anchor="ctr">
            <a:normAutofit/>
          </a:bodyPr>
          <a:lstStyle>
            <a:lvl1pPr marL="0" indent="0">
              <a:buNone/>
              <a:defRPr sz="2400" b="1">
                <a:solidFill>
                  <a:schemeClr val="tx2"/>
                </a:solidFill>
                <a:latin typeface="+mj-lt"/>
              </a:defRPr>
            </a:lvl1pPr>
          </a:lstStyle>
          <a:p>
            <a:pPr lvl="0"/>
            <a:r>
              <a:rPr lang="en-US"/>
              <a:t>Text</a:t>
            </a:r>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hasCustomPrompt="1"/>
          </p:nvPr>
        </p:nvSpPr>
        <p:spPr>
          <a:xfrm>
            <a:off x="5204587" y="2660650"/>
            <a:ext cx="1843430" cy="463550"/>
          </a:xfrm>
        </p:spPr>
        <p:txBody>
          <a:bodyPr anchor="ctr">
            <a:normAutofit/>
          </a:bodyPr>
          <a:lstStyle>
            <a:lvl1pPr marL="0" indent="0">
              <a:buNone/>
              <a:defRPr sz="2400" b="1">
                <a:solidFill>
                  <a:schemeClr val="tx2"/>
                </a:solidFill>
                <a:latin typeface="+mj-lt"/>
              </a:defRPr>
            </a:lvl1pPr>
          </a:lstStyle>
          <a:p>
            <a:pPr lvl="0"/>
            <a:r>
              <a:rPr lang="en-US"/>
              <a:t>Text</a:t>
            </a:r>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hasCustomPrompt="1"/>
          </p:nvPr>
        </p:nvSpPr>
        <p:spPr>
          <a:xfrm>
            <a:off x="7427785" y="2660650"/>
            <a:ext cx="1843430" cy="463550"/>
          </a:xfrm>
        </p:spPr>
        <p:txBody>
          <a:bodyPr anchor="ctr">
            <a:normAutofit/>
          </a:bodyPr>
          <a:lstStyle>
            <a:lvl1pPr marL="0" indent="0">
              <a:buNone/>
              <a:defRPr sz="2400" b="1">
                <a:solidFill>
                  <a:schemeClr val="tx2"/>
                </a:solidFill>
                <a:latin typeface="+mj-lt"/>
              </a:defRPr>
            </a:lvl1pPr>
          </a:lstStyle>
          <a:p>
            <a:pPr lvl="0"/>
            <a:r>
              <a:rPr lang="en-US"/>
              <a:t>Text</a:t>
            </a:r>
          </a:p>
        </p:txBody>
      </p:sp>
      <p:sp>
        <p:nvSpPr>
          <p:cNvPr id="14" name="Text Placeholder 5">
            <a:extLst>
              <a:ext uri="{FF2B5EF4-FFF2-40B4-BE49-F238E27FC236}">
                <a16:creationId xmlns:a16="http://schemas.microsoft.com/office/drawing/2014/main" id="{07F6985F-0D21-4B64-A375-95792C7EBAE9}"/>
              </a:ext>
            </a:extLst>
          </p:cNvPr>
          <p:cNvSpPr>
            <a:spLocks noGrp="1"/>
          </p:cNvSpPr>
          <p:nvPr>
            <p:ph type="body" sz="quarter" idx="22" hasCustomPrompt="1"/>
          </p:nvPr>
        </p:nvSpPr>
        <p:spPr>
          <a:xfrm>
            <a:off x="9650983" y="2660650"/>
            <a:ext cx="1843430" cy="463550"/>
          </a:xfrm>
        </p:spPr>
        <p:txBody>
          <a:bodyPr anchor="ctr">
            <a:normAutofit/>
          </a:bodyPr>
          <a:lstStyle>
            <a:lvl1pPr marL="0" indent="0">
              <a:buNone/>
              <a:defRPr sz="2400" b="1">
                <a:solidFill>
                  <a:schemeClr val="tx2"/>
                </a:solidFill>
                <a:latin typeface="+mj-lt"/>
              </a:defRPr>
            </a:lvl1pPr>
          </a:lstStyle>
          <a:p>
            <a:pPr lvl="0"/>
            <a:r>
              <a:rPr lang="en-US"/>
              <a:t>Text</a:t>
            </a:r>
          </a:p>
        </p:txBody>
      </p:sp>
      <p:sp>
        <p:nvSpPr>
          <p:cNvPr id="17" name="Text Placeholder 2">
            <a:extLst>
              <a:ext uri="{FF2B5EF4-FFF2-40B4-BE49-F238E27FC236}">
                <a16:creationId xmlns:a16="http://schemas.microsoft.com/office/drawing/2014/main" id="{81F4C872-ADC6-4CB7-A95B-67721B28B3BA}"/>
              </a:ext>
            </a:extLst>
          </p:cNvPr>
          <p:cNvSpPr>
            <a:spLocks noGrp="1"/>
          </p:cNvSpPr>
          <p:nvPr>
            <p:ph idx="23"/>
          </p:nvPr>
        </p:nvSpPr>
        <p:spPr>
          <a:xfrm>
            <a:off x="758191"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8" name="Text Placeholder 2">
            <a:extLst>
              <a:ext uri="{FF2B5EF4-FFF2-40B4-BE49-F238E27FC236}">
                <a16:creationId xmlns:a16="http://schemas.microsoft.com/office/drawing/2014/main" id="{6C46C9DB-FDA2-4D7F-AE1E-DCF46A0EC357}"/>
              </a:ext>
            </a:extLst>
          </p:cNvPr>
          <p:cNvSpPr>
            <a:spLocks noGrp="1"/>
          </p:cNvSpPr>
          <p:nvPr>
            <p:ph idx="1"/>
          </p:nvPr>
        </p:nvSpPr>
        <p:spPr>
          <a:xfrm>
            <a:off x="2981389"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9" name="Text Placeholder 2">
            <a:extLst>
              <a:ext uri="{FF2B5EF4-FFF2-40B4-BE49-F238E27FC236}">
                <a16:creationId xmlns:a16="http://schemas.microsoft.com/office/drawing/2014/main" id="{90A9BB8B-DC94-4781-BC39-9CF0E2C0ED17}"/>
              </a:ext>
            </a:extLst>
          </p:cNvPr>
          <p:cNvSpPr>
            <a:spLocks noGrp="1"/>
          </p:cNvSpPr>
          <p:nvPr>
            <p:ph idx="24"/>
          </p:nvPr>
        </p:nvSpPr>
        <p:spPr>
          <a:xfrm>
            <a:off x="5204587"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0" name="Text Placeholder 2">
            <a:extLst>
              <a:ext uri="{FF2B5EF4-FFF2-40B4-BE49-F238E27FC236}">
                <a16:creationId xmlns:a16="http://schemas.microsoft.com/office/drawing/2014/main" id="{89A977F4-3F57-4229-A296-E33CE6E0E74B}"/>
              </a:ext>
            </a:extLst>
          </p:cNvPr>
          <p:cNvSpPr>
            <a:spLocks noGrp="1"/>
          </p:cNvSpPr>
          <p:nvPr>
            <p:ph idx="25"/>
          </p:nvPr>
        </p:nvSpPr>
        <p:spPr>
          <a:xfrm>
            <a:off x="7427785"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1" name="Text Placeholder 2">
            <a:extLst>
              <a:ext uri="{FF2B5EF4-FFF2-40B4-BE49-F238E27FC236}">
                <a16:creationId xmlns:a16="http://schemas.microsoft.com/office/drawing/2014/main" id="{0A1BAC33-EE11-4422-B2BC-1EA0C02293FB}"/>
              </a:ext>
            </a:extLst>
          </p:cNvPr>
          <p:cNvSpPr>
            <a:spLocks noGrp="1"/>
          </p:cNvSpPr>
          <p:nvPr>
            <p:ph idx="26"/>
          </p:nvPr>
        </p:nvSpPr>
        <p:spPr>
          <a:xfrm>
            <a:off x="9650983"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559161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tel og tekst i fire bolk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a:p>
        </p:txBody>
      </p:sp>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7357110" y="6354536"/>
            <a:ext cx="4114800" cy="215444"/>
          </a:xfrm>
        </p:spPr>
        <p:txBody>
          <a:bodyPr>
            <a:noAutofit/>
          </a:bodyPr>
          <a:lstStyle>
            <a:lvl1pPr algn="r">
              <a:defRPr sz="1400"/>
            </a:lvl1pPr>
          </a:lstStyle>
          <a:p>
            <a:r>
              <a:rPr lang="en-US" sz="1400"/>
              <a:t>Technology for a better society</a:t>
            </a:r>
            <a:endParaRPr lang="nb-NO" sz="1400"/>
          </a:p>
        </p:txBody>
      </p:sp>
      <p:sp>
        <p:nvSpPr>
          <p:cNvPr id="8" name="Text Placeholder 2">
            <a:extLst>
              <a:ext uri="{FF2B5EF4-FFF2-40B4-BE49-F238E27FC236}">
                <a16:creationId xmlns:a16="http://schemas.microsoft.com/office/drawing/2014/main" id="{F6747267-EFBF-44BB-9183-953BF10B458F}"/>
              </a:ext>
            </a:extLst>
          </p:cNvPr>
          <p:cNvSpPr>
            <a:spLocks noGrp="1"/>
          </p:cNvSpPr>
          <p:nvPr>
            <p:ph idx="20"/>
          </p:nvPr>
        </p:nvSpPr>
        <p:spPr>
          <a:xfrm>
            <a:off x="758189" y="2259019"/>
            <a:ext cx="5149124"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 name="Text Placeholder 2">
            <a:extLst>
              <a:ext uri="{FF2B5EF4-FFF2-40B4-BE49-F238E27FC236}">
                <a16:creationId xmlns:a16="http://schemas.microsoft.com/office/drawing/2014/main" id="{FE31E4EF-E536-4BF9-9022-3B7F2DAC9C06}"/>
              </a:ext>
            </a:extLst>
          </p:cNvPr>
          <p:cNvSpPr>
            <a:spLocks noGrp="1"/>
          </p:cNvSpPr>
          <p:nvPr>
            <p:ph idx="1"/>
          </p:nvPr>
        </p:nvSpPr>
        <p:spPr>
          <a:xfrm>
            <a:off x="758189" y="4201929"/>
            <a:ext cx="5149124"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Text Placeholder 2">
            <a:extLst>
              <a:ext uri="{FF2B5EF4-FFF2-40B4-BE49-F238E27FC236}">
                <a16:creationId xmlns:a16="http://schemas.microsoft.com/office/drawing/2014/main" id="{23BE2648-25FC-495F-B368-4BD2F773FC40}"/>
              </a:ext>
            </a:extLst>
          </p:cNvPr>
          <p:cNvSpPr>
            <a:spLocks noGrp="1"/>
          </p:cNvSpPr>
          <p:nvPr>
            <p:ph idx="21"/>
          </p:nvPr>
        </p:nvSpPr>
        <p:spPr>
          <a:xfrm>
            <a:off x="6360882" y="2259018"/>
            <a:ext cx="5111026"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2" name="Text Placeholder 2">
            <a:extLst>
              <a:ext uri="{FF2B5EF4-FFF2-40B4-BE49-F238E27FC236}">
                <a16:creationId xmlns:a16="http://schemas.microsoft.com/office/drawing/2014/main" id="{EE9E63F2-0D8E-4E93-9804-11C06A125F46}"/>
              </a:ext>
            </a:extLst>
          </p:cNvPr>
          <p:cNvSpPr>
            <a:spLocks noGrp="1"/>
          </p:cNvSpPr>
          <p:nvPr>
            <p:ph idx="22"/>
          </p:nvPr>
        </p:nvSpPr>
        <p:spPr>
          <a:xfrm>
            <a:off x="6360883" y="4201928"/>
            <a:ext cx="5111026" cy="1489254"/>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9085224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ire figur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p:nvPr>
        </p:nvSpPr>
        <p:spPr>
          <a:xfrm>
            <a:off x="717981" y="1801571"/>
            <a:ext cx="2247099" cy="2946643"/>
          </a:xfrm>
          <a:prstGeom prst="roundRect">
            <a:avLst/>
          </a:prstGeom>
          <a:solidFill>
            <a:schemeClr val="accent6"/>
          </a:solidFill>
        </p:spPr>
        <p:txBody>
          <a:bodyPr lIns="0" tIns="828000" rIns="0" bIns="0" anchor="t">
            <a:normAutofit/>
          </a:bodyPr>
          <a:lstStyle>
            <a:lvl1pPr marL="0" indent="0" algn="ctr">
              <a:buNone/>
              <a:defRPr sz="2000" b="1">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7357110" y="6354536"/>
            <a:ext cx="4114800" cy="215444"/>
          </a:xfrm>
        </p:spPr>
        <p:txBody>
          <a:bodyPr>
            <a:noAutofit/>
          </a:bodyPr>
          <a:lstStyle>
            <a:lvl1pPr algn="r">
              <a:defRPr sz="1400"/>
            </a:lvl1pPr>
          </a:lstStyle>
          <a:p>
            <a:r>
              <a:rPr lang="en-US" sz="1400"/>
              <a:t>Technology for a better society</a:t>
            </a:r>
            <a:endParaRPr lang="nb-NO" sz="140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hasCustomPrompt="1"/>
          </p:nvPr>
        </p:nvSpPr>
        <p:spPr>
          <a:xfrm>
            <a:off x="919815" y="1938982"/>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a:t>Text</a:t>
            </a:r>
          </a:p>
        </p:txBody>
      </p:sp>
      <p:sp>
        <p:nvSpPr>
          <p:cNvPr id="20" name="Text Placeholder 7">
            <a:extLst>
              <a:ext uri="{FF2B5EF4-FFF2-40B4-BE49-F238E27FC236}">
                <a16:creationId xmlns:a16="http://schemas.microsoft.com/office/drawing/2014/main" id="{CE0B8209-0B57-480E-BC05-65AB6422230C}"/>
              </a:ext>
            </a:extLst>
          </p:cNvPr>
          <p:cNvSpPr>
            <a:spLocks noGrp="1"/>
          </p:cNvSpPr>
          <p:nvPr>
            <p:ph type="body" sz="quarter" idx="26"/>
          </p:nvPr>
        </p:nvSpPr>
        <p:spPr>
          <a:xfrm>
            <a:off x="3565348" y="1797710"/>
            <a:ext cx="2247099" cy="2946643"/>
          </a:xfrm>
          <a:prstGeom prst="roundRect">
            <a:avLst/>
          </a:prstGeom>
          <a:solidFill>
            <a:schemeClr val="tx2"/>
          </a:solidFill>
        </p:spPr>
        <p:txBody>
          <a:bodyPr lIns="0" tIns="828000" rIns="0" bIns="0" anchor="t">
            <a:normAutofit/>
          </a:bodyPr>
          <a:lstStyle>
            <a:lvl1pPr marL="0" indent="0" algn="ctr">
              <a:buNone/>
              <a:defRPr sz="2000" b="1">
                <a:solidFill>
                  <a:schemeClr val="bg1"/>
                </a:solidFill>
              </a:defRPr>
            </a:lvl1pPr>
          </a:lstStyle>
          <a:p>
            <a:pPr lvl="0"/>
            <a:r>
              <a:rPr lang="en-US"/>
              <a:t>Click to edit Master text styles</a:t>
            </a:r>
          </a:p>
        </p:txBody>
      </p:sp>
      <p:sp>
        <p:nvSpPr>
          <p:cNvPr id="21" name="Text Placeholder 5">
            <a:extLst>
              <a:ext uri="{FF2B5EF4-FFF2-40B4-BE49-F238E27FC236}">
                <a16:creationId xmlns:a16="http://schemas.microsoft.com/office/drawing/2014/main" id="{D82263EF-894B-494B-8677-D0C16378F258}"/>
              </a:ext>
            </a:extLst>
          </p:cNvPr>
          <p:cNvSpPr>
            <a:spLocks noGrp="1"/>
          </p:cNvSpPr>
          <p:nvPr>
            <p:ph type="body" sz="quarter" idx="27" hasCustomPrompt="1"/>
          </p:nvPr>
        </p:nvSpPr>
        <p:spPr>
          <a:xfrm>
            <a:off x="3767182" y="1935121"/>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a:t>Text</a:t>
            </a:r>
          </a:p>
        </p:txBody>
      </p:sp>
      <p:sp>
        <p:nvSpPr>
          <p:cNvPr id="23" name="Text Placeholder 7">
            <a:extLst>
              <a:ext uri="{FF2B5EF4-FFF2-40B4-BE49-F238E27FC236}">
                <a16:creationId xmlns:a16="http://schemas.microsoft.com/office/drawing/2014/main" id="{2E022E5D-734A-4E35-AC58-D0A331D35696}"/>
              </a:ext>
            </a:extLst>
          </p:cNvPr>
          <p:cNvSpPr>
            <a:spLocks noGrp="1"/>
          </p:cNvSpPr>
          <p:nvPr>
            <p:ph type="body" sz="quarter" idx="29"/>
          </p:nvPr>
        </p:nvSpPr>
        <p:spPr>
          <a:xfrm>
            <a:off x="6387315" y="1801571"/>
            <a:ext cx="2247099" cy="2946643"/>
          </a:xfrm>
          <a:prstGeom prst="roundRect">
            <a:avLst/>
          </a:prstGeom>
          <a:solidFill>
            <a:schemeClr val="accent3"/>
          </a:solidFill>
        </p:spPr>
        <p:txBody>
          <a:bodyPr lIns="0" tIns="828000" rIns="0" bIns="0" anchor="t">
            <a:normAutofit/>
          </a:bodyPr>
          <a:lstStyle>
            <a:lvl1pPr marL="0" indent="0" algn="ctr">
              <a:buNone/>
              <a:defRPr sz="2000" b="1">
                <a:solidFill>
                  <a:schemeClr val="bg1"/>
                </a:solidFill>
              </a:defRPr>
            </a:lvl1pPr>
          </a:lstStyle>
          <a:p>
            <a:pPr lvl="0"/>
            <a:r>
              <a:rPr lang="en-US"/>
              <a:t>Click to edit Master text styles</a:t>
            </a:r>
          </a:p>
        </p:txBody>
      </p:sp>
      <p:sp>
        <p:nvSpPr>
          <p:cNvPr id="24" name="Text Placeholder 5">
            <a:extLst>
              <a:ext uri="{FF2B5EF4-FFF2-40B4-BE49-F238E27FC236}">
                <a16:creationId xmlns:a16="http://schemas.microsoft.com/office/drawing/2014/main" id="{7A1A1348-3E0D-44A2-ABE6-CB122F41E15A}"/>
              </a:ext>
            </a:extLst>
          </p:cNvPr>
          <p:cNvSpPr>
            <a:spLocks noGrp="1"/>
          </p:cNvSpPr>
          <p:nvPr>
            <p:ph type="body" sz="quarter" idx="30" hasCustomPrompt="1"/>
          </p:nvPr>
        </p:nvSpPr>
        <p:spPr>
          <a:xfrm>
            <a:off x="6589149" y="1938982"/>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a:t>Text</a:t>
            </a:r>
          </a:p>
        </p:txBody>
      </p:sp>
      <p:sp>
        <p:nvSpPr>
          <p:cNvPr id="26" name="Text Placeholder 7">
            <a:extLst>
              <a:ext uri="{FF2B5EF4-FFF2-40B4-BE49-F238E27FC236}">
                <a16:creationId xmlns:a16="http://schemas.microsoft.com/office/drawing/2014/main" id="{825859A8-6BC3-464B-BAC4-75EA404385C4}"/>
              </a:ext>
            </a:extLst>
          </p:cNvPr>
          <p:cNvSpPr>
            <a:spLocks noGrp="1"/>
          </p:cNvSpPr>
          <p:nvPr>
            <p:ph type="body" sz="quarter" idx="32"/>
          </p:nvPr>
        </p:nvSpPr>
        <p:spPr>
          <a:xfrm>
            <a:off x="9221981" y="1797710"/>
            <a:ext cx="2247099" cy="2946643"/>
          </a:xfrm>
          <a:prstGeom prst="roundRect">
            <a:avLst/>
          </a:prstGeom>
          <a:solidFill>
            <a:schemeClr val="accent4"/>
          </a:solidFill>
        </p:spPr>
        <p:txBody>
          <a:bodyPr lIns="0" tIns="828000" rIns="0" bIns="0" anchor="t">
            <a:normAutofit/>
          </a:bodyPr>
          <a:lstStyle>
            <a:lvl1pPr marL="0" indent="0" algn="ctr">
              <a:buNone/>
              <a:defRPr sz="2000" b="1">
                <a:solidFill>
                  <a:schemeClr val="bg1"/>
                </a:solidFill>
              </a:defRPr>
            </a:lvl1pPr>
          </a:lstStyle>
          <a:p>
            <a:pPr lvl="0"/>
            <a:r>
              <a:rPr lang="en-US"/>
              <a:t>Click to edit Master text styles</a:t>
            </a:r>
          </a:p>
        </p:txBody>
      </p:sp>
      <p:sp>
        <p:nvSpPr>
          <p:cNvPr id="27" name="Text Placeholder 5">
            <a:extLst>
              <a:ext uri="{FF2B5EF4-FFF2-40B4-BE49-F238E27FC236}">
                <a16:creationId xmlns:a16="http://schemas.microsoft.com/office/drawing/2014/main" id="{3BB3FD65-5F30-4FDE-B70E-D59A74BE6817}"/>
              </a:ext>
            </a:extLst>
          </p:cNvPr>
          <p:cNvSpPr>
            <a:spLocks noGrp="1"/>
          </p:cNvSpPr>
          <p:nvPr>
            <p:ph type="body" sz="quarter" idx="33" hasCustomPrompt="1"/>
          </p:nvPr>
        </p:nvSpPr>
        <p:spPr>
          <a:xfrm>
            <a:off x="9423815" y="1935121"/>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a:t>Text</a:t>
            </a:r>
          </a:p>
        </p:txBody>
      </p:sp>
      <p:sp>
        <p:nvSpPr>
          <p:cNvPr id="32" name="Text Placeholder 31">
            <a:extLst>
              <a:ext uri="{FF2B5EF4-FFF2-40B4-BE49-F238E27FC236}">
                <a16:creationId xmlns:a16="http://schemas.microsoft.com/office/drawing/2014/main" id="{9499EFE1-8CBA-423F-8122-58E739F6751B}"/>
              </a:ext>
            </a:extLst>
          </p:cNvPr>
          <p:cNvSpPr>
            <a:spLocks noGrp="1"/>
          </p:cNvSpPr>
          <p:nvPr>
            <p:ph type="body" sz="quarter" idx="35"/>
          </p:nvPr>
        </p:nvSpPr>
        <p:spPr>
          <a:xfrm>
            <a:off x="717981" y="5102550"/>
            <a:ext cx="3974668" cy="193899"/>
          </a:xfrm>
        </p:spPr>
        <p:txBody>
          <a:bodyPr anchor="b">
            <a:noAutofit/>
          </a:bodyPr>
          <a:lstStyle>
            <a:lvl1pPr marL="0" indent="0">
              <a:buNone/>
              <a:defRPr sz="1400" b="1"/>
            </a:lvl1pPr>
          </a:lstStyle>
          <a:p>
            <a:pPr lvl="0"/>
            <a:r>
              <a:rPr lang="en-US"/>
              <a:t>Click to edit Master text styles</a:t>
            </a:r>
          </a:p>
        </p:txBody>
      </p:sp>
      <p:sp>
        <p:nvSpPr>
          <p:cNvPr id="34" name="Text Placeholder 33">
            <a:extLst>
              <a:ext uri="{FF2B5EF4-FFF2-40B4-BE49-F238E27FC236}">
                <a16:creationId xmlns:a16="http://schemas.microsoft.com/office/drawing/2014/main" id="{4663B884-1B37-4D3C-BA4C-6E4DFDC6B7E9}"/>
              </a:ext>
            </a:extLst>
          </p:cNvPr>
          <p:cNvSpPr>
            <a:spLocks noGrp="1"/>
          </p:cNvSpPr>
          <p:nvPr>
            <p:ph type="body" sz="quarter" idx="36"/>
          </p:nvPr>
        </p:nvSpPr>
        <p:spPr>
          <a:xfrm>
            <a:off x="717980" y="5573275"/>
            <a:ext cx="3974669" cy="166199"/>
          </a:xfrm>
        </p:spPr>
        <p:txBody>
          <a:bodyPr>
            <a:noAutofit/>
          </a:bodyPr>
          <a:lstStyle>
            <a:lvl1pPr marL="0" indent="0">
              <a:buNone/>
              <a:defRPr sz="1100" cap="all" baseline="0"/>
            </a:lvl1pPr>
          </a:lstStyle>
          <a:p>
            <a:pPr lvl="0"/>
            <a:r>
              <a:rPr lang="en-US"/>
              <a:t>Click to edit Master text styles</a:t>
            </a:r>
          </a:p>
        </p:txBody>
      </p:sp>
      <p:sp>
        <p:nvSpPr>
          <p:cNvPr id="36" name="Text Placeholder 35">
            <a:extLst>
              <a:ext uri="{FF2B5EF4-FFF2-40B4-BE49-F238E27FC236}">
                <a16:creationId xmlns:a16="http://schemas.microsoft.com/office/drawing/2014/main" id="{D5AEE4FD-CC8C-4092-AAA0-989B431A8483}"/>
              </a:ext>
            </a:extLst>
          </p:cNvPr>
          <p:cNvSpPr>
            <a:spLocks noGrp="1"/>
          </p:cNvSpPr>
          <p:nvPr>
            <p:ph type="body" sz="quarter" idx="37"/>
          </p:nvPr>
        </p:nvSpPr>
        <p:spPr>
          <a:xfrm>
            <a:off x="717981" y="5738813"/>
            <a:ext cx="3974668" cy="215900"/>
          </a:xfrm>
        </p:spPr>
        <p:txBody>
          <a:bodyPr>
            <a:noAutofit/>
          </a:bodyPr>
          <a:lstStyle>
            <a:lvl1pPr marL="0" indent="0">
              <a:buNone/>
              <a:defRPr sz="1800" b="1">
                <a:latin typeface="+mj-lt"/>
              </a:defRPr>
            </a:lvl1pPr>
          </a:lstStyle>
          <a:p>
            <a:pPr lvl="0"/>
            <a:r>
              <a:rPr lang="en-US"/>
              <a:t>Click to edit Master text styles</a:t>
            </a:r>
          </a:p>
        </p:txBody>
      </p:sp>
      <p:sp>
        <p:nvSpPr>
          <p:cNvPr id="41" name="Text Placeholder 33">
            <a:extLst>
              <a:ext uri="{FF2B5EF4-FFF2-40B4-BE49-F238E27FC236}">
                <a16:creationId xmlns:a16="http://schemas.microsoft.com/office/drawing/2014/main" id="{D5EB240A-3766-4487-8B37-EF0F3B69118B}"/>
              </a:ext>
            </a:extLst>
          </p:cNvPr>
          <p:cNvSpPr>
            <a:spLocks noGrp="1"/>
          </p:cNvSpPr>
          <p:nvPr>
            <p:ph type="body" sz="quarter" idx="40"/>
          </p:nvPr>
        </p:nvSpPr>
        <p:spPr>
          <a:xfrm>
            <a:off x="6387317" y="5573275"/>
            <a:ext cx="3974669" cy="166199"/>
          </a:xfrm>
        </p:spPr>
        <p:txBody>
          <a:bodyPr>
            <a:noAutofit/>
          </a:bodyPr>
          <a:lstStyle>
            <a:lvl1pPr marL="0" indent="0">
              <a:buNone/>
              <a:defRPr sz="1100" cap="all" baseline="0"/>
            </a:lvl1pPr>
          </a:lstStyle>
          <a:p>
            <a:pPr lvl="0"/>
            <a:r>
              <a:rPr lang="en-US"/>
              <a:t>Click to edit Master text styles</a:t>
            </a:r>
          </a:p>
        </p:txBody>
      </p:sp>
      <p:sp>
        <p:nvSpPr>
          <p:cNvPr id="42" name="Text Placeholder 35">
            <a:extLst>
              <a:ext uri="{FF2B5EF4-FFF2-40B4-BE49-F238E27FC236}">
                <a16:creationId xmlns:a16="http://schemas.microsoft.com/office/drawing/2014/main" id="{E7A50160-9C8F-4AEA-B2A9-645F2215554C}"/>
              </a:ext>
            </a:extLst>
          </p:cNvPr>
          <p:cNvSpPr>
            <a:spLocks noGrp="1"/>
          </p:cNvSpPr>
          <p:nvPr>
            <p:ph type="body" sz="quarter" idx="41"/>
          </p:nvPr>
        </p:nvSpPr>
        <p:spPr>
          <a:xfrm>
            <a:off x="6387316" y="5738813"/>
            <a:ext cx="3974669" cy="215900"/>
          </a:xfrm>
        </p:spPr>
        <p:txBody>
          <a:bodyPr>
            <a:noAutofit/>
          </a:bodyPr>
          <a:lstStyle>
            <a:lvl1pPr marL="0" indent="0">
              <a:buNone/>
              <a:defRPr sz="1800" b="1">
                <a:latin typeface="+mj-lt"/>
              </a:defRPr>
            </a:lvl1pPr>
          </a:lstStyle>
          <a:p>
            <a:pPr lvl="0"/>
            <a:r>
              <a:rPr lang="en-US"/>
              <a:t>Click to edit Master text styles</a:t>
            </a:r>
          </a:p>
        </p:txBody>
      </p:sp>
      <p:cxnSp>
        <p:nvCxnSpPr>
          <p:cNvPr id="46" name="Straight Connector 45">
            <a:extLst>
              <a:ext uri="{FF2B5EF4-FFF2-40B4-BE49-F238E27FC236}">
                <a16:creationId xmlns:a16="http://schemas.microsoft.com/office/drawing/2014/main" id="{07D70D71-7D65-456F-8918-0D83F0B88E9C}"/>
              </a:ext>
            </a:extLst>
          </p:cNvPr>
          <p:cNvCxnSpPr>
            <a:cxnSpLocks/>
          </p:cNvCxnSpPr>
          <p:nvPr userDrawn="1"/>
        </p:nvCxnSpPr>
        <p:spPr>
          <a:xfrm>
            <a:off x="717981" y="5415515"/>
            <a:ext cx="10792029"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156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ire figur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tx2"/>
          </a:solidFill>
        </p:spPr>
        <p:txBody>
          <a:bodyPr lIns="72000" tIns="2246400" rIns="0" bIns="0" anchor="t"/>
          <a:lstStyle>
            <a:lvl1pPr marL="0" indent="0" algn="l">
              <a:buNone/>
              <a:defRPr sz="3000" b="1">
                <a:solidFill>
                  <a:schemeClr val="bg1"/>
                </a:solidFill>
                <a:latin typeface="+mj-lt"/>
              </a:defRPr>
            </a:lvl1pPr>
          </a:lstStyle>
          <a:p>
            <a:pPr lvl="0"/>
            <a:r>
              <a:rPr lang="en-US"/>
              <a:t>Short text</a:t>
            </a:r>
          </a:p>
        </p:txBody>
      </p:sp>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7357110" y="6354536"/>
            <a:ext cx="4114800" cy="215444"/>
          </a:xfrm>
        </p:spPr>
        <p:txBody>
          <a:bodyPr>
            <a:noAutofit/>
          </a:bodyPr>
          <a:lstStyle>
            <a:lvl1pPr algn="r">
              <a:defRPr sz="1400"/>
            </a:lvl1pPr>
          </a:lstStyle>
          <a:p>
            <a:r>
              <a:rPr lang="en-US" sz="1400"/>
              <a:t>Technology for a better society</a:t>
            </a:r>
            <a:endParaRPr lang="nb-NO" sz="140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877138" y="4675953"/>
            <a:ext cx="2301726" cy="1218219"/>
          </a:xfrm>
        </p:spPr>
        <p:txBody>
          <a:bodyPr anchor="t">
            <a:normAutofit/>
          </a:bodyPr>
          <a:lstStyle>
            <a:lvl1pPr marL="0" indent="0" algn="l">
              <a:buNone/>
              <a:defRPr sz="2000" b="0" cap="none" baseline="0">
                <a:solidFill>
                  <a:schemeClr val="bg1"/>
                </a:solidFill>
                <a:latin typeface="+mj-lt"/>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2B1AC3E8-DC3F-4CE5-B272-5921EFCB66D6}"/>
              </a:ext>
            </a:extLst>
          </p:cNvPr>
          <p:cNvSpPr>
            <a:spLocks noGrp="1"/>
          </p:cNvSpPr>
          <p:nvPr>
            <p:ph type="pic" sz="quarter" idx="35"/>
          </p:nvPr>
        </p:nvSpPr>
        <p:spPr>
          <a:xfrm>
            <a:off x="783853" y="1833767"/>
            <a:ext cx="2395761" cy="2147683"/>
          </a:xfrm>
          <a:prstGeom prst="roundRect">
            <a:avLst>
              <a:gd name="adj" fmla="val 9947"/>
            </a:avLst>
          </a:prstGeom>
        </p:spPr>
        <p:txBody>
          <a:bodyPr lIns="0" tIns="0" rIns="0" bIns="0"/>
          <a:lstStyle>
            <a:lvl1pPr>
              <a:defRPr>
                <a:solidFill>
                  <a:schemeClr val="bg1"/>
                </a:solidFill>
              </a:defRPr>
            </a:lvl1pPr>
          </a:lstStyle>
          <a:p>
            <a:r>
              <a:rPr lang="en-US"/>
              <a:t>Click icon to add picture</a:t>
            </a:r>
          </a:p>
        </p:txBody>
      </p:sp>
      <p:sp>
        <p:nvSpPr>
          <p:cNvPr id="33" name="Text Placeholder 7">
            <a:extLst>
              <a:ext uri="{FF2B5EF4-FFF2-40B4-BE49-F238E27FC236}">
                <a16:creationId xmlns:a16="http://schemas.microsoft.com/office/drawing/2014/main" id="{E07438C8-A866-46E1-83D8-57B8568CBD53}"/>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tx2"/>
          </a:solidFill>
        </p:spPr>
        <p:txBody>
          <a:bodyPr lIns="72000" tIns="2246400" rIns="0" bIns="0" anchor="t"/>
          <a:lstStyle>
            <a:lvl1pPr marL="0" indent="0" algn="l">
              <a:buNone/>
              <a:defRPr sz="3000" b="1">
                <a:solidFill>
                  <a:schemeClr val="bg1"/>
                </a:solidFill>
                <a:latin typeface="+mj-lt"/>
              </a:defRPr>
            </a:lvl1pPr>
          </a:lstStyle>
          <a:p>
            <a:pPr lvl="0"/>
            <a:r>
              <a:rPr lang="en-US"/>
              <a:t>Short text</a:t>
            </a:r>
          </a:p>
        </p:txBody>
      </p:sp>
      <p:sp>
        <p:nvSpPr>
          <p:cNvPr id="35" name="Text Placeholder 5">
            <a:extLst>
              <a:ext uri="{FF2B5EF4-FFF2-40B4-BE49-F238E27FC236}">
                <a16:creationId xmlns:a16="http://schemas.microsoft.com/office/drawing/2014/main" id="{67B5BB42-EBC1-4D9B-957E-57865842A511}"/>
              </a:ext>
            </a:extLst>
          </p:cNvPr>
          <p:cNvSpPr>
            <a:spLocks noGrp="1"/>
          </p:cNvSpPr>
          <p:nvPr>
            <p:ph type="body" sz="quarter" idx="38"/>
          </p:nvPr>
        </p:nvSpPr>
        <p:spPr>
          <a:xfrm>
            <a:off x="3624257" y="4675953"/>
            <a:ext cx="2301726" cy="1218219"/>
          </a:xfrm>
        </p:spPr>
        <p:txBody>
          <a:bodyPr anchor="t">
            <a:normAutofit/>
          </a:bodyPr>
          <a:lstStyle>
            <a:lvl1pPr marL="0" indent="0" algn="l">
              <a:buNone/>
              <a:defRPr sz="2000" b="0" cap="none" baseline="0">
                <a:solidFill>
                  <a:schemeClr val="bg1"/>
                </a:solidFill>
                <a:latin typeface="+mj-lt"/>
              </a:defRPr>
            </a:lvl1pPr>
          </a:lstStyle>
          <a:p>
            <a:pPr lvl="0"/>
            <a:r>
              <a:rPr lang="en-US"/>
              <a:t>Click to edit Master text styles</a:t>
            </a:r>
          </a:p>
        </p:txBody>
      </p:sp>
      <p:sp>
        <p:nvSpPr>
          <p:cNvPr id="39" name="Picture Placeholder 5">
            <a:extLst>
              <a:ext uri="{FF2B5EF4-FFF2-40B4-BE49-F238E27FC236}">
                <a16:creationId xmlns:a16="http://schemas.microsoft.com/office/drawing/2014/main" id="{0F10CBC3-6807-4D3C-8B23-0028D9CF8608}"/>
              </a:ext>
            </a:extLst>
          </p:cNvPr>
          <p:cNvSpPr>
            <a:spLocks noGrp="1"/>
          </p:cNvSpPr>
          <p:nvPr>
            <p:ph type="pic" sz="quarter" idx="39"/>
          </p:nvPr>
        </p:nvSpPr>
        <p:spPr>
          <a:xfrm>
            <a:off x="3530972" y="1833767"/>
            <a:ext cx="2395761" cy="2147683"/>
          </a:xfrm>
          <a:prstGeom prst="roundRect">
            <a:avLst>
              <a:gd name="adj" fmla="val 9947"/>
            </a:avLst>
          </a:prstGeom>
        </p:spPr>
        <p:txBody>
          <a:bodyPr lIns="0" tIns="0" rIns="0" bIns="0"/>
          <a:lstStyle>
            <a:lvl1pPr>
              <a:defRPr>
                <a:solidFill>
                  <a:schemeClr val="bg1"/>
                </a:solidFill>
              </a:defRPr>
            </a:lvl1pPr>
          </a:lstStyle>
          <a:p>
            <a:r>
              <a:rPr lang="en-US"/>
              <a:t>Click icon to add picture</a:t>
            </a:r>
          </a:p>
        </p:txBody>
      </p:sp>
      <p:sp>
        <p:nvSpPr>
          <p:cNvPr id="45" name="Text Placeholder 7">
            <a:extLst>
              <a:ext uri="{FF2B5EF4-FFF2-40B4-BE49-F238E27FC236}">
                <a16:creationId xmlns:a16="http://schemas.microsoft.com/office/drawing/2014/main" id="{2FA69E3C-7E3D-45A8-92CC-0988924A2E86}"/>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tx2"/>
          </a:solidFill>
        </p:spPr>
        <p:txBody>
          <a:bodyPr lIns="72000" tIns="2246400" rIns="0" bIns="0" anchor="t"/>
          <a:lstStyle>
            <a:lvl1pPr marL="0" indent="0" algn="l">
              <a:buNone/>
              <a:defRPr sz="3000" b="1">
                <a:solidFill>
                  <a:schemeClr val="bg1"/>
                </a:solidFill>
                <a:latin typeface="+mj-lt"/>
              </a:defRPr>
            </a:lvl1pPr>
          </a:lstStyle>
          <a:p>
            <a:pPr lvl="0"/>
            <a:r>
              <a:rPr lang="en-US"/>
              <a:t>Short text</a:t>
            </a:r>
          </a:p>
        </p:txBody>
      </p:sp>
      <p:sp>
        <p:nvSpPr>
          <p:cNvPr id="47" name="Text Placeholder 5">
            <a:extLst>
              <a:ext uri="{FF2B5EF4-FFF2-40B4-BE49-F238E27FC236}">
                <a16:creationId xmlns:a16="http://schemas.microsoft.com/office/drawing/2014/main" id="{DACA3139-8734-4F03-B7AE-06497028D8C4}"/>
              </a:ext>
            </a:extLst>
          </p:cNvPr>
          <p:cNvSpPr>
            <a:spLocks noGrp="1"/>
          </p:cNvSpPr>
          <p:nvPr>
            <p:ph type="body" sz="quarter" idx="42"/>
          </p:nvPr>
        </p:nvSpPr>
        <p:spPr>
          <a:xfrm>
            <a:off x="6372219" y="4675953"/>
            <a:ext cx="2301726" cy="1218219"/>
          </a:xfrm>
        </p:spPr>
        <p:txBody>
          <a:bodyPr anchor="t">
            <a:normAutofit/>
          </a:bodyPr>
          <a:lstStyle>
            <a:lvl1pPr marL="0" indent="0" algn="l">
              <a:buNone/>
              <a:defRPr sz="2000" b="0" cap="none" baseline="0">
                <a:solidFill>
                  <a:schemeClr val="bg1"/>
                </a:solidFill>
                <a:latin typeface="+mj-lt"/>
              </a:defRPr>
            </a:lvl1pPr>
          </a:lstStyle>
          <a:p>
            <a:pPr lvl="0"/>
            <a:r>
              <a:rPr lang="en-US"/>
              <a:t>Click to edit Master text styles</a:t>
            </a:r>
          </a:p>
        </p:txBody>
      </p:sp>
      <p:sp>
        <p:nvSpPr>
          <p:cNvPr id="48" name="Picture Placeholder 5">
            <a:extLst>
              <a:ext uri="{FF2B5EF4-FFF2-40B4-BE49-F238E27FC236}">
                <a16:creationId xmlns:a16="http://schemas.microsoft.com/office/drawing/2014/main" id="{B501B0E5-0DFC-4286-9E8B-15E393E37480}"/>
              </a:ext>
            </a:extLst>
          </p:cNvPr>
          <p:cNvSpPr>
            <a:spLocks noGrp="1"/>
          </p:cNvSpPr>
          <p:nvPr>
            <p:ph type="pic" sz="quarter" idx="43"/>
          </p:nvPr>
        </p:nvSpPr>
        <p:spPr>
          <a:xfrm>
            <a:off x="6278934" y="1833767"/>
            <a:ext cx="2395761" cy="2147683"/>
          </a:xfrm>
          <a:prstGeom prst="roundRect">
            <a:avLst>
              <a:gd name="adj" fmla="val 9947"/>
            </a:avLst>
          </a:prstGeom>
        </p:spPr>
        <p:txBody>
          <a:bodyPr lIns="0" tIns="0" rIns="0" bIns="0"/>
          <a:lstStyle>
            <a:lvl1pPr>
              <a:defRPr>
                <a:solidFill>
                  <a:schemeClr val="bg1"/>
                </a:solidFill>
              </a:defRPr>
            </a:lvl1pPr>
          </a:lstStyle>
          <a:p>
            <a:r>
              <a:rPr lang="en-US"/>
              <a:t>Click icon to add picture</a:t>
            </a:r>
          </a:p>
        </p:txBody>
      </p:sp>
      <p:sp>
        <p:nvSpPr>
          <p:cNvPr id="50" name="Text Placeholder 7">
            <a:extLst>
              <a:ext uri="{FF2B5EF4-FFF2-40B4-BE49-F238E27FC236}">
                <a16:creationId xmlns:a16="http://schemas.microsoft.com/office/drawing/2014/main" id="{A5A52AAA-CB54-4150-A3ED-F5BB9358E630}"/>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tx2"/>
          </a:solidFill>
        </p:spPr>
        <p:txBody>
          <a:bodyPr lIns="72000" tIns="2246400" rIns="0" bIns="0" anchor="t"/>
          <a:lstStyle>
            <a:lvl1pPr marL="0" indent="0" algn="l">
              <a:buNone/>
              <a:defRPr sz="3000" b="1">
                <a:solidFill>
                  <a:schemeClr val="bg1"/>
                </a:solidFill>
                <a:latin typeface="+mj-lt"/>
              </a:defRPr>
            </a:lvl1pPr>
          </a:lstStyle>
          <a:p>
            <a:pPr lvl="0"/>
            <a:r>
              <a:rPr lang="en-US"/>
              <a:t>Short text</a:t>
            </a:r>
          </a:p>
        </p:txBody>
      </p:sp>
      <p:sp>
        <p:nvSpPr>
          <p:cNvPr id="51" name="Text Placeholder 5">
            <a:extLst>
              <a:ext uri="{FF2B5EF4-FFF2-40B4-BE49-F238E27FC236}">
                <a16:creationId xmlns:a16="http://schemas.microsoft.com/office/drawing/2014/main" id="{9B87CD94-7A09-4FBF-8581-99B20B7C8576}"/>
              </a:ext>
            </a:extLst>
          </p:cNvPr>
          <p:cNvSpPr>
            <a:spLocks noGrp="1"/>
          </p:cNvSpPr>
          <p:nvPr>
            <p:ph type="body" sz="quarter" idx="46"/>
          </p:nvPr>
        </p:nvSpPr>
        <p:spPr>
          <a:xfrm>
            <a:off x="9120073" y="4675953"/>
            <a:ext cx="2301726" cy="1218219"/>
          </a:xfrm>
        </p:spPr>
        <p:txBody>
          <a:bodyPr anchor="t">
            <a:normAutofit/>
          </a:bodyPr>
          <a:lstStyle>
            <a:lvl1pPr marL="0" indent="0" algn="l">
              <a:buNone/>
              <a:defRPr sz="2000" b="0" cap="none" baseline="0">
                <a:solidFill>
                  <a:schemeClr val="bg1"/>
                </a:solidFill>
                <a:latin typeface="+mj-lt"/>
              </a:defRPr>
            </a:lvl1pPr>
          </a:lstStyle>
          <a:p>
            <a:pPr lvl="0"/>
            <a:r>
              <a:rPr lang="en-US"/>
              <a:t>Click to edit Master text styles</a:t>
            </a:r>
          </a:p>
        </p:txBody>
      </p:sp>
      <p:sp>
        <p:nvSpPr>
          <p:cNvPr id="52" name="Picture Placeholder 5">
            <a:extLst>
              <a:ext uri="{FF2B5EF4-FFF2-40B4-BE49-F238E27FC236}">
                <a16:creationId xmlns:a16="http://schemas.microsoft.com/office/drawing/2014/main" id="{2B934ECD-A752-45ED-BD72-370981CDAA93}"/>
              </a:ext>
            </a:extLst>
          </p:cNvPr>
          <p:cNvSpPr>
            <a:spLocks noGrp="1"/>
          </p:cNvSpPr>
          <p:nvPr>
            <p:ph type="pic" sz="quarter" idx="47"/>
          </p:nvPr>
        </p:nvSpPr>
        <p:spPr>
          <a:xfrm>
            <a:off x="9026788" y="1833767"/>
            <a:ext cx="2395761" cy="2147683"/>
          </a:xfrm>
          <a:prstGeom prst="roundRect">
            <a:avLst>
              <a:gd name="adj" fmla="val 9947"/>
            </a:avLst>
          </a:prstGeom>
        </p:spPr>
        <p:txBody>
          <a:bodyPr lIns="0" tIns="0" rIns="0" bIns="0"/>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35802076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a:p>
        </p:txBody>
      </p:sp>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7357110" y="6354536"/>
            <a:ext cx="4114800" cy="215444"/>
          </a:xfrm>
        </p:spPr>
        <p:txBody>
          <a:bodyPr>
            <a:noAutofit/>
          </a:bodyPr>
          <a:lstStyle>
            <a:lvl1pPr algn="r">
              <a:defRPr sz="1400"/>
            </a:lvl1pPr>
          </a:lstStyle>
          <a:p>
            <a:r>
              <a:rPr lang="en-US" sz="1400"/>
              <a:t>Technology for a better society</a:t>
            </a:r>
            <a:endParaRPr lang="nb-NO" sz="1400"/>
          </a:p>
        </p:txBody>
      </p:sp>
    </p:spTree>
    <p:extLst>
      <p:ext uri="{BB962C8B-B14F-4D97-AF65-F5344CB8AC3E}">
        <p14:creationId xmlns:p14="http://schemas.microsoft.com/office/powerpoint/2010/main" val="14453999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4038600" y="2721114"/>
            <a:ext cx="4114800" cy="1200329"/>
          </a:xfrm>
        </p:spPr>
        <p:txBody>
          <a:bodyPr>
            <a:noAutofit/>
          </a:bodyPr>
          <a:lstStyle>
            <a:lvl1pPr algn="ctr">
              <a:defRPr sz="3900">
                <a:solidFill>
                  <a:schemeClr val="bg1"/>
                </a:solidFill>
              </a:defRPr>
            </a:lvl1pPr>
          </a:lstStyle>
          <a:p>
            <a:r>
              <a:rPr lang="en-US"/>
              <a:t>Technology for a better society</a:t>
            </a:r>
            <a:endParaRPr lang="nb-NO" sz="3900"/>
          </a:p>
        </p:txBody>
      </p:sp>
      <p:pic>
        <p:nvPicPr>
          <p:cNvPr id="4" name="Graphic 3">
            <a:extLst>
              <a:ext uri="{FF2B5EF4-FFF2-40B4-BE49-F238E27FC236}">
                <a16:creationId xmlns:a16="http://schemas.microsoft.com/office/drawing/2014/main" id="{239ACEBC-A1A4-448D-B4F4-C31DDCDD6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Tree>
    <p:extLst>
      <p:ext uri="{BB962C8B-B14F-4D97-AF65-F5344CB8AC3E}">
        <p14:creationId xmlns:p14="http://schemas.microsoft.com/office/powerpoint/2010/main" val="244470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re figur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dirty="0"/>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p:nvPr>
        </p:nvSpPr>
        <p:spPr>
          <a:xfrm>
            <a:off x="717981" y="1801570"/>
            <a:ext cx="2247099" cy="4468158"/>
          </a:xfrm>
          <a:prstGeom prst="roundRect">
            <a:avLst/>
          </a:prstGeom>
          <a:solidFill>
            <a:schemeClr val="tx2"/>
          </a:solidFill>
        </p:spPr>
        <p:txBody>
          <a:bodyPr lIns="0" tIns="828000" rIns="0" bIns="0" anchor="t">
            <a:normAutofit/>
          </a:bodyPr>
          <a:lstStyle>
            <a:lvl1pPr marL="0" indent="0" algn="ctr">
              <a:buNone/>
              <a:defRPr sz="2000" b="1">
                <a:solidFill>
                  <a:schemeClr val="bg1"/>
                </a:solidFill>
              </a:defRPr>
            </a:lvl1pPr>
          </a:lstStyle>
          <a:p>
            <a:pPr lvl="0"/>
            <a:r>
              <a:rPr lang="en-US"/>
              <a:t>Click to edit Master text styles</a:t>
            </a:r>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hasCustomPrompt="1"/>
          </p:nvPr>
        </p:nvSpPr>
        <p:spPr>
          <a:xfrm>
            <a:off x="919815" y="1938982"/>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20" name="Text Placeholder 7">
            <a:extLst>
              <a:ext uri="{FF2B5EF4-FFF2-40B4-BE49-F238E27FC236}">
                <a16:creationId xmlns:a16="http://schemas.microsoft.com/office/drawing/2014/main" id="{CE0B8209-0B57-480E-BC05-65AB6422230C}"/>
              </a:ext>
            </a:extLst>
          </p:cNvPr>
          <p:cNvSpPr>
            <a:spLocks noGrp="1"/>
          </p:cNvSpPr>
          <p:nvPr>
            <p:ph type="body" sz="quarter" idx="26"/>
          </p:nvPr>
        </p:nvSpPr>
        <p:spPr>
          <a:xfrm>
            <a:off x="3565348" y="1797709"/>
            <a:ext cx="2247099" cy="4468158"/>
          </a:xfrm>
          <a:prstGeom prst="roundRect">
            <a:avLst/>
          </a:prstGeom>
          <a:solidFill>
            <a:schemeClr val="tx2"/>
          </a:solidFill>
        </p:spPr>
        <p:txBody>
          <a:bodyPr lIns="0" tIns="828000" rIns="0" bIns="0" anchor="t">
            <a:normAutofit/>
          </a:bodyPr>
          <a:lstStyle>
            <a:lvl1pPr marL="0" indent="0" algn="ctr">
              <a:buNone/>
              <a:defRPr sz="2000" b="1">
                <a:solidFill>
                  <a:schemeClr val="bg1"/>
                </a:solidFill>
              </a:defRPr>
            </a:lvl1pPr>
          </a:lstStyle>
          <a:p>
            <a:pPr lvl="0"/>
            <a:r>
              <a:rPr lang="en-US"/>
              <a:t>Click to edit Master text styles</a:t>
            </a:r>
          </a:p>
        </p:txBody>
      </p:sp>
      <p:sp>
        <p:nvSpPr>
          <p:cNvPr id="21" name="Text Placeholder 5">
            <a:extLst>
              <a:ext uri="{FF2B5EF4-FFF2-40B4-BE49-F238E27FC236}">
                <a16:creationId xmlns:a16="http://schemas.microsoft.com/office/drawing/2014/main" id="{D82263EF-894B-494B-8677-D0C16378F258}"/>
              </a:ext>
            </a:extLst>
          </p:cNvPr>
          <p:cNvSpPr>
            <a:spLocks noGrp="1"/>
          </p:cNvSpPr>
          <p:nvPr>
            <p:ph type="body" sz="quarter" idx="27" hasCustomPrompt="1"/>
          </p:nvPr>
        </p:nvSpPr>
        <p:spPr>
          <a:xfrm>
            <a:off x="3767182" y="1935121"/>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23" name="Text Placeholder 7">
            <a:extLst>
              <a:ext uri="{FF2B5EF4-FFF2-40B4-BE49-F238E27FC236}">
                <a16:creationId xmlns:a16="http://schemas.microsoft.com/office/drawing/2014/main" id="{2E022E5D-734A-4E35-AC58-D0A331D35696}"/>
              </a:ext>
            </a:extLst>
          </p:cNvPr>
          <p:cNvSpPr>
            <a:spLocks noGrp="1"/>
          </p:cNvSpPr>
          <p:nvPr>
            <p:ph type="body" sz="quarter" idx="29"/>
          </p:nvPr>
        </p:nvSpPr>
        <p:spPr>
          <a:xfrm>
            <a:off x="6387315" y="1801570"/>
            <a:ext cx="2247099" cy="4468158"/>
          </a:xfrm>
          <a:prstGeom prst="roundRect">
            <a:avLst/>
          </a:prstGeom>
          <a:solidFill>
            <a:schemeClr val="tx2"/>
          </a:solidFill>
        </p:spPr>
        <p:txBody>
          <a:bodyPr lIns="0" tIns="828000" rIns="0" bIns="0" anchor="t">
            <a:normAutofit/>
          </a:bodyPr>
          <a:lstStyle>
            <a:lvl1pPr marL="0" indent="0" algn="ctr">
              <a:buNone/>
              <a:defRPr sz="2000" b="1">
                <a:solidFill>
                  <a:schemeClr val="bg1"/>
                </a:solidFill>
              </a:defRPr>
            </a:lvl1pPr>
          </a:lstStyle>
          <a:p>
            <a:pPr lvl="0"/>
            <a:r>
              <a:rPr lang="en-US"/>
              <a:t>Click to edit Master text styles</a:t>
            </a:r>
          </a:p>
        </p:txBody>
      </p:sp>
      <p:sp>
        <p:nvSpPr>
          <p:cNvPr id="24" name="Text Placeholder 5">
            <a:extLst>
              <a:ext uri="{FF2B5EF4-FFF2-40B4-BE49-F238E27FC236}">
                <a16:creationId xmlns:a16="http://schemas.microsoft.com/office/drawing/2014/main" id="{7A1A1348-3E0D-44A2-ABE6-CB122F41E15A}"/>
              </a:ext>
            </a:extLst>
          </p:cNvPr>
          <p:cNvSpPr>
            <a:spLocks noGrp="1"/>
          </p:cNvSpPr>
          <p:nvPr>
            <p:ph type="body" sz="quarter" idx="30" hasCustomPrompt="1"/>
          </p:nvPr>
        </p:nvSpPr>
        <p:spPr>
          <a:xfrm>
            <a:off x="6589149" y="1938982"/>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26" name="Text Placeholder 7">
            <a:extLst>
              <a:ext uri="{FF2B5EF4-FFF2-40B4-BE49-F238E27FC236}">
                <a16:creationId xmlns:a16="http://schemas.microsoft.com/office/drawing/2014/main" id="{825859A8-6BC3-464B-BAC4-75EA404385C4}"/>
              </a:ext>
            </a:extLst>
          </p:cNvPr>
          <p:cNvSpPr>
            <a:spLocks noGrp="1"/>
          </p:cNvSpPr>
          <p:nvPr>
            <p:ph type="body" sz="quarter" idx="32"/>
          </p:nvPr>
        </p:nvSpPr>
        <p:spPr>
          <a:xfrm>
            <a:off x="9221981" y="1797709"/>
            <a:ext cx="2247099" cy="4468158"/>
          </a:xfrm>
          <a:prstGeom prst="roundRect">
            <a:avLst/>
          </a:prstGeom>
          <a:solidFill>
            <a:schemeClr val="tx2"/>
          </a:solidFill>
        </p:spPr>
        <p:txBody>
          <a:bodyPr lIns="0" tIns="828000" rIns="0" bIns="0" anchor="t">
            <a:normAutofit/>
          </a:bodyPr>
          <a:lstStyle>
            <a:lvl1pPr marL="0" indent="0" algn="ctr">
              <a:buNone/>
              <a:defRPr sz="2000" b="1">
                <a:solidFill>
                  <a:schemeClr val="bg1"/>
                </a:solidFill>
              </a:defRPr>
            </a:lvl1pPr>
          </a:lstStyle>
          <a:p>
            <a:pPr lvl="0"/>
            <a:r>
              <a:rPr lang="en-US"/>
              <a:t>Click to edit Master text styles</a:t>
            </a:r>
          </a:p>
        </p:txBody>
      </p:sp>
      <p:sp>
        <p:nvSpPr>
          <p:cNvPr id="27" name="Text Placeholder 5">
            <a:extLst>
              <a:ext uri="{FF2B5EF4-FFF2-40B4-BE49-F238E27FC236}">
                <a16:creationId xmlns:a16="http://schemas.microsoft.com/office/drawing/2014/main" id="{3BB3FD65-5F30-4FDE-B70E-D59A74BE6817}"/>
              </a:ext>
            </a:extLst>
          </p:cNvPr>
          <p:cNvSpPr>
            <a:spLocks noGrp="1"/>
          </p:cNvSpPr>
          <p:nvPr>
            <p:ph type="body" sz="quarter" idx="33" hasCustomPrompt="1"/>
          </p:nvPr>
        </p:nvSpPr>
        <p:spPr>
          <a:xfrm>
            <a:off x="9423815" y="1935121"/>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22" name="Slide Number Placeholder 5">
            <a:extLst>
              <a:ext uri="{FF2B5EF4-FFF2-40B4-BE49-F238E27FC236}">
                <a16:creationId xmlns:a16="http://schemas.microsoft.com/office/drawing/2014/main" id="{15589A20-B34D-47F9-883F-6C734E90FE4E}"/>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tx2"/>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20454792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r>
              <a:rPr lang="nb-NO"/>
              <a:t>Month 2016</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3362295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0168880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r>
              <a:rPr lang="nb-NO"/>
              <a:t>Month 2016</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562693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figur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dirty="0"/>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accent6"/>
          </a:solidFill>
        </p:spPr>
        <p:txBody>
          <a:bodyPr lIns="72000" tIns="2246400" rIns="0" bIns="0" anchor="t"/>
          <a:lstStyle>
            <a:lvl1pPr marL="0" indent="0" algn="l">
              <a:buNone/>
              <a:defRPr sz="3000" b="1">
                <a:solidFill>
                  <a:schemeClr val="bg1"/>
                </a:solidFill>
                <a:latin typeface="+mj-lt"/>
              </a:defRPr>
            </a:lvl1pPr>
          </a:lstStyle>
          <a:p>
            <a:pPr lvl="0"/>
            <a:r>
              <a:rPr lang="en-US" dirty="0" err="1"/>
              <a:t>En</a:t>
            </a:r>
            <a:r>
              <a:rPr lang="en-US" dirty="0"/>
              <a:t> </a:t>
            </a:r>
            <a:r>
              <a:rPr lang="en-US" dirty="0" err="1"/>
              <a:t>linje</a:t>
            </a:r>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877138" y="4675953"/>
            <a:ext cx="2301726" cy="1218219"/>
          </a:xfrm>
        </p:spPr>
        <p:txBody>
          <a:bodyPr anchor="t">
            <a:normAutofit/>
          </a:bodyPr>
          <a:lstStyle>
            <a:lvl1pPr marL="0" indent="0" algn="l">
              <a:buNone/>
              <a:defRPr sz="2000" b="0" cap="none" baseline="0">
                <a:solidFill>
                  <a:schemeClr val="bg1"/>
                </a:solidFill>
                <a:latin typeface="+mj-lt"/>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2B1AC3E8-DC3F-4CE5-B272-5921EFCB66D6}"/>
              </a:ext>
            </a:extLst>
          </p:cNvPr>
          <p:cNvSpPr>
            <a:spLocks noGrp="1"/>
          </p:cNvSpPr>
          <p:nvPr>
            <p:ph type="pic" sz="quarter" idx="35"/>
          </p:nvPr>
        </p:nvSpPr>
        <p:spPr>
          <a:xfrm>
            <a:off x="783853" y="1833767"/>
            <a:ext cx="2395761" cy="2147683"/>
          </a:xfrm>
          <a:prstGeom prst="roundRect">
            <a:avLst>
              <a:gd name="adj" fmla="val 9947"/>
            </a:avLst>
          </a:prstGeom>
        </p:spPr>
        <p:txBody>
          <a:bodyPr lIns="0" tIns="0" rIns="0" bIns="0"/>
          <a:lstStyle>
            <a:lvl1pPr>
              <a:defRPr>
                <a:solidFill>
                  <a:schemeClr val="bg1"/>
                </a:solidFill>
              </a:defRPr>
            </a:lvl1pPr>
          </a:lstStyle>
          <a:p>
            <a:r>
              <a:rPr lang="en-US"/>
              <a:t>Click icon to add picture</a:t>
            </a:r>
            <a:endParaRPr lang="en-US" dirty="0"/>
          </a:p>
        </p:txBody>
      </p:sp>
      <p:sp>
        <p:nvSpPr>
          <p:cNvPr id="33" name="Text Placeholder 7">
            <a:extLst>
              <a:ext uri="{FF2B5EF4-FFF2-40B4-BE49-F238E27FC236}">
                <a16:creationId xmlns:a16="http://schemas.microsoft.com/office/drawing/2014/main" id="{E07438C8-A866-46E1-83D8-57B8568CBD53}"/>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tx2"/>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5">
            <a:extLst>
              <a:ext uri="{FF2B5EF4-FFF2-40B4-BE49-F238E27FC236}">
                <a16:creationId xmlns:a16="http://schemas.microsoft.com/office/drawing/2014/main" id="{67B5BB42-EBC1-4D9B-957E-57865842A511}"/>
              </a:ext>
            </a:extLst>
          </p:cNvPr>
          <p:cNvSpPr>
            <a:spLocks noGrp="1"/>
          </p:cNvSpPr>
          <p:nvPr>
            <p:ph type="body" sz="quarter" idx="38"/>
          </p:nvPr>
        </p:nvSpPr>
        <p:spPr>
          <a:xfrm>
            <a:off x="3624257" y="4675953"/>
            <a:ext cx="2301726" cy="1218219"/>
          </a:xfrm>
        </p:spPr>
        <p:txBody>
          <a:bodyPr anchor="t">
            <a:normAutofit/>
          </a:bodyPr>
          <a:lstStyle>
            <a:lvl1pPr marL="0" indent="0" algn="l">
              <a:buNone/>
              <a:defRPr sz="2000" b="0" cap="none" baseline="0">
                <a:solidFill>
                  <a:schemeClr val="bg1"/>
                </a:solidFill>
                <a:latin typeface="+mj-lt"/>
              </a:defRPr>
            </a:lvl1pPr>
          </a:lstStyle>
          <a:p>
            <a:pPr lvl="0"/>
            <a:r>
              <a:rPr lang="en-US"/>
              <a:t>Click to edit Master text styles</a:t>
            </a:r>
          </a:p>
        </p:txBody>
      </p:sp>
      <p:sp>
        <p:nvSpPr>
          <p:cNvPr id="39" name="Picture Placeholder 5">
            <a:extLst>
              <a:ext uri="{FF2B5EF4-FFF2-40B4-BE49-F238E27FC236}">
                <a16:creationId xmlns:a16="http://schemas.microsoft.com/office/drawing/2014/main" id="{0F10CBC3-6807-4D3C-8B23-0028D9CF8608}"/>
              </a:ext>
            </a:extLst>
          </p:cNvPr>
          <p:cNvSpPr>
            <a:spLocks noGrp="1"/>
          </p:cNvSpPr>
          <p:nvPr>
            <p:ph type="pic" sz="quarter" idx="39"/>
          </p:nvPr>
        </p:nvSpPr>
        <p:spPr>
          <a:xfrm>
            <a:off x="3530972" y="1833767"/>
            <a:ext cx="2395761" cy="2147683"/>
          </a:xfrm>
          <a:prstGeom prst="roundRect">
            <a:avLst>
              <a:gd name="adj" fmla="val 9947"/>
            </a:avLst>
          </a:prstGeom>
        </p:spPr>
        <p:txBody>
          <a:bodyPr lIns="0" tIns="0" rIns="0" bIns="0"/>
          <a:lstStyle>
            <a:lvl1pPr>
              <a:defRPr>
                <a:solidFill>
                  <a:schemeClr val="bg1"/>
                </a:solidFill>
              </a:defRPr>
            </a:lvl1pPr>
          </a:lstStyle>
          <a:p>
            <a:r>
              <a:rPr lang="en-US"/>
              <a:t>Click icon to add picture</a:t>
            </a:r>
            <a:endParaRPr lang="en-US" dirty="0"/>
          </a:p>
        </p:txBody>
      </p:sp>
      <p:sp>
        <p:nvSpPr>
          <p:cNvPr id="45" name="Text Placeholder 7">
            <a:extLst>
              <a:ext uri="{FF2B5EF4-FFF2-40B4-BE49-F238E27FC236}">
                <a16:creationId xmlns:a16="http://schemas.microsoft.com/office/drawing/2014/main" id="{2FA69E3C-7E3D-45A8-92CC-0988924A2E86}"/>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accent3"/>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47" name="Text Placeholder 5">
            <a:extLst>
              <a:ext uri="{FF2B5EF4-FFF2-40B4-BE49-F238E27FC236}">
                <a16:creationId xmlns:a16="http://schemas.microsoft.com/office/drawing/2014/main" id="{DACA3139-8734-4F03-B7AE-06497028D8C4}"/>
              </a:ext>
            </a:extLst>
          </p:cNvPr>
          <p:cNvSpPr>
            <a:spLocks noGrp="1"/>
          </p:cNvSpPr>
          <p:nvPr>
            <p:ph type="body" sz="quarter" idx="42"/>
          </p:nvPr>
        </p:nvSpPr>
        <p:spPr>
          <a:xfrm>
            <a:off x="6372219" y="4675953"/>
            <a:ext cx="2301726" cy="1218219"/>
          </a:xfrm>
        </p:spPr>
        <p:txBody>
          <a:bodyPr anchor="t">
            <a:normAutofit/>
          </a:bodyPr>
          <a:lstStyle>
            <a:lvl1pPr marL="0" indent="0" algn="l">
              <a:buNone/>
              <a:defRPr sz="2000" b="0" cap="none" baseline="0">
                <a:solidFill>
                  <a:schemeClr val="bg1"/>
                </a:solidFill>
                <a:latin typeface="+mj-lt"/>
              </a:defRPr>
            </a:lvl1pPr>
          </a:lstStyle>
          <a:p>
            <a:pPr lvl="0"/>
            <a:r>
              <a:rPr lang="en-US"/>
              <a:t>Click to edit Master text styles</a:t>
            </a:r>
          </a:p>
        </p:txBody>
      </p:sp>
      <p:sp>
        <p:nvSpPr>
          <p:cNvPr id="48" name="Picture Placeholder 5">
            <a:extLst>
              <a:ext uri="{FF2B5EF4-FFF2-40B4-BE49-F238E27FC236}">
                <a16:creationId xmlns:a16="http://schemas.microsoft.com/office/drawing/2014/main" id="{B501B0E5-0DFC-4286-9E8B-15E393E37480}"/>
              </a:ext>
            </a:extLst>
          </p:cNvPr>
          <p:cNvSpPr>
            <a:spLocks noGrp="1"/>
          </p:cNvSpPr>
          <p:nvPr>
            <p:ph type="pic" sz="quarter" idx="43"/>
          </p:nvPr>
        </p:nvSpPr>
        <p:spPr>
          <a:xfrm>
            <a:off x="6278934" y="1833767"/>
            <a:ext cx="2395761" cy="2147683"/>
          </a:xfrm>
          <a:prstGeom prst="roundRect">
            <a:avLst>
              <a:gd name="adj" fmla="val 9947"/>
            </a:avLst>
          </a:prstGeom>
        </p:spPr>
        <p:txBody>
          <a:bodyPr lIns="0" tIns="0" rIns="0" bIns="0"/>
          <a:lstStyle>
            <a:lvl1pPr>
              <a:defRPr>
                <a:solidFill>
                  <a:schemeClr val="bg1"/>
                </a:solidFill>
              </a:defRPr>
            </a:lvl1pPr>
          </a:lstStyle>
          <a:p>
            <a:r>
              <a:rPr lang="en-US"/>
              <a:t>Click icon to add picture</a:t>
            </a:r>
            <a:endParaRPr lang="en-US" dirty="0"/>
          </a:p>
        </p:txBody>
      </p:sp>
      <p:sp>
        <p:nvSpPr>
          <p:cNvPr id="50" name="Text Placeholder 7">
            <a:extLst>
              <a:ext uri="{FF2B5EF4-FFF2-40B4-BE49-F238E27FC236}">
                <a16:creationId xmlns:a16="http://schemas.microsoft.com/office/drawing/2014/main" id="{A5A52AAA-CB54-4150-A3ED-F5BB9358E630}"/>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accent4"/>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51" name="Text Placeholder 5">
            <a:extLst>
              <a:ext uri="{FF2B5EF4-FFF2-40B4-BE49-F238E27FC236}">
                <a16:creationId xmlns:a16="http://schemas.microsoft.com/office/drawing/2014/main" id="{9B87CD94-7A09-4FBF-8581-99B20B7C8576}"/>
              </a:ext>
            </a:extLst>
          </p:cNvPr>
          <p:cNvSpPr>
            <a:spLocks noGrp="1"/>
          </p:cNvSpPr>
          <p:nvPr>
            <p:ph type="body" sz="quarter" idx="46"/>
          </p:nvPr>
        </p:nvSpPr>
        <p:spPr>
          <a:xfrm>
            <a:off x="9120073" y="4675953"/>
            <a:ext cx="2301726" cy="1218219"/>
          </a:xfrm>
        </p:spPr>
        <p:txBody>
          <a:bodyPr anchor="t">
            <a:normAutofit/>
          </a:bodyPr>
          <a:lstStyle>
            <a:lvl1pPr marL="0" indent="0" algn="l">
              <a:buNone/>
              <a:defRPr sz="2000" b="0" cap="none" baseline="0">
                <a:solidFill>
                  <a:schemeClr val="bg1"/>
                </a:solidFill>
                <a:latin typeface="+mj-lt"/>
              </a:defRPr>
            </a:lvl1pPr>
          </a:lstStyle>
          <a:p>
            <a:pPr lvl="0"/>
            <a:r>
              <a:rPr lang="en-US"/>
              <a:t>Click to edit Master text styles</a:t>
            </a:r>
          </a:p>
        </p:txBody>
      </p:sp>
      <p:sp>
        <p:nvSpPr>
          <p:cNvPr id="52" name="Picture Placeholder 5">
            <a:extLst>
              <a:ext uri="{FF2B5EF4-FFF2-40B4-BE49-F238E27FC236}">
                <a16:creationId xmlns:a16="http://schemas.microsoft.com/office/drawing/2014/main" id="{2B934ECD-A752-45ED-BD72-370981CDAA93}"/>
              </a:ext>
            </a:extLst>
          </p:cNvPr>
          <p:cNvSpPr>
            <a:spLocks noGrp="1"/>
          </p:cNvSpPr>
          <p:nvPr>
            <p:ph type="pic" sz="quarter" idx="47"/>
          </p:nvPr>
        </p:nvSpPr>
        <p:spPr>
          <a:xfrm>
            <a:off x="9026788" y="1833767"/>
            <a:ext cx="2395761" cy="2147683"/>
          </a:xfrm>
          <a:prstGeom prst="roundRect">
            <a:avLst>
              <a:gd name="adj" fmla="val 9947"/>
            </a:avLst>
          </a:prstGeom>
        </p:spPr>
        <p:txBody>
          <a:bodyPr lIns="0" tIns="0" rIns="0" bIns="0"/>
          <a:lstStyle>
            <a:lvl1pPr>
              <a:defRPr>
                <a:solidFill>
                  <a:schemeClr val="bg1"/>
                </a:solidFill>
              </a:defRPr>
            </a:lvl1pPr>
          </a:lstStyle>
          <a:p>
            <a:r>
              <a:rPr lang="en-US"/>
              <a:t>Click icon to add picture</a:t>
            </a:r>
            <a:endParaRPr lang="en-US" dirty="0"/>
          </a:p>
        </p:txBody>
      </p:sp>
      <p:sp>
        <p:nvSpPr>
          <p:cNvPr id="19" name="Slide Number Placeholder 5">
            <a:extLst>
              <a:ext uri="{FF2B5EF4-FFF2-40B4-BE49-F238E27FC236}">
                <a16:creationId xmlns:a16="http://schemas.microsoft.com/office/drawing/2014/main" id="{61A31FA8-45E7-4F21-920C-1CD45F20D7EB}"/>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tx2"/>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419908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e figurer (Uten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dirty="0"/>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accent6"/>
          </a:solidFill>
        </p:spPr>
        <p:txBody>
          <a:bodyPr lIns="72000" tIns="0" rIns="0" bIns="0" anchor="t"/>
          <a:lstStyle>
            <a:lvl1pPr marL="0" indent="0" algn="l">
              <a:buNone/>
              <a:defRPr sz="3000" b="1">
                <a:solidFill>
                  <a:schemeClr val="bg1"/>
                </a:solidFill>
                <a:latin typeface="+mj-lt"/>
              </a:defRPr>
            </a:lvl1pPr>
          </a:lstStyle>
          <a:p>
            <a:pPr lvl="0"/>
            <a:r>
              <a:rPr lang="en-US" dirty="0" err="1"/>
              <a:t>En</a:t>
            </a:r>
            <a:r>
              <a:rPr lang="en-US" dirty="0"/>
              <a:t> </a:t>
            </a:r>
            <a:r>
              <a:rPr lang="en-US" dirty="0" err="1"/>
              <a:t>linje</a:t>
            </a:r>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877138" y="2351315"/>
            <a:ext cx="2301726" cy="3542858"/>
          </a:xfrm>
        </p:spPr>
        <p:txBody>
          <a:bodyPr anchor="t">
            <a:normAutofit/>
          </a:bodyPr>
          <a:lstStyle>
            <a:lvl1pPr marL="0" indent="0" algn="l">
              <a:buNone/>
              <a:defRPr sz="2000" b="0" cap="none" baseline="0">
                <a:solidFill>
                  <a:schemeClr val="bg1"/>
                </a:solidFill>
                <a:latin typeface="+mj-lt"/>
              </a:defRPr>
            </a:lvl1pPr>
          </a:lstStyle>
          <a:p>
            <a:pPr lvl="0"/>
            <a:r>
              <a:rPr lang="en-US"/>
              <a:t>Click to edit Master text styles</a:t>
            </a:r>
          </a:p>
        </p:txBody>
      </p:sp>
      <p:sp>
        <p:nvSpPr>
          <p:cNvPr id="33" name="Text Placeholder 7">
            <a:extLst>
              <a:ext uri="{FF2B5EF4-FFF2-40B4-BE49-F238E27FC236}">
                <a16:creationId xmlns:a16="http://schemas.microsoft.com/office/drawing/2014/main" id="{E07438C8-A866-46E1-83D8-57B8568CBD53}"/>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tx2"/>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5">
            <a:extLst>
              <a:ext uri="{FF2B5EF4-FFF2-40B4-BE49-F238E27FC236}">
                <a16:creationId xmlns:a16="http://schemas.microsoft.com/office/drawing/2014/main" id="{67B5BB42-EBC1-4D9B-957E-57865842A511}"/>
              </a:ext>
            </a:extLst>
          </p:cNvPr>
          <p:cNvSpPr>
            <a:spLocks noGrp="1"/>
          </p:cNvSpPr>
          <p:nvPr>
            <p:ph type="body" sz="quarter" idx="38"/>
          </p:nvPr>
        </p:nvSpPr>
        <p:spPr>
          <a:xfrm>
            <a:off x="3624257" y="2351314"/>
            <a:ext cx="2301726" cy="3542858"/>
          </a:xfrm>
        </p:spPr>
        <p:txBody>
          <a:bodyPr anchor="t">
            <a:normAutofit/>
          </a:bodyPr>
          <a:lstStyle>
            <a:lvl1pPr marL="0" indent="0" algn="l">
              <a:buNone/>
              <a:defRPr sz="2000" b="0" cap="none" baseline="0">
                <a:solidFill>
                  <a:schemeClr val="bg1"/>
                </a:solidFill>
                <a:latin typeface="+mj-lt"/>
              </a:defRPr>
            </a:lvl1pPr>
          </a:lstStyle>
          <a:p>
            <a:pPr lvl="0"/>
            <a:r>
              <a:rPr lang="en-US"/>
              <a:t>Click to edit Master text styles</a:t>
            </a:r>
          </a:p>
        </p:txBody>
      </p:sp>
      <p:sp>
        <p:nvSpPr>
          <p:cNvPr id="45" name="Text Placeholder 7">
            <a:extLst>
              <a:ext uri="{FF2B5EF4-FFF2-40B4-BE49-F238E27FC236}">
                <a16:creationId xmlns:a16="http://schemas.microsoft.com/office/drawing/2014/main" id="{2FA69E3C-7E3D-45A8-92CC-0988924A2E86}"/>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accent3"/>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47" name="Text Placeholder 5">
            <a:extLst>
              <a:ext uri="{FF2B5EF4-FFF2-40B4-BE49-F238E27FC236}">
                <a16:creationId xmlns:a16="http://schemas.microsoft.com/office/drawing/2014/main" id="{DACA3139-8734-4F03-B7AE-06497028D8C4}"/>
              </a:ext>
            </a:extLst>
          </p:cNvPr>
          <p:cNvSpPr>
            <a:spLocks noGrp="1"/>
          </p:cNvSpPr>
          <p:nvPr>
            <p:ph type="body" sz="quarter" idx="42"/>
          </p:nvPr>
        </p:nvSpPr>
        <p:spPr>
          <a:xfrm>
            <a:off x="6372219" y="2351314"/>
            <a:ext cx="2301726" cy="3542858"/>
          </a:xfrm>
        </p:spPr>
        <p:txBody>
          <a:bodyPr anchor="t">
            <a:normAutofit/>
          </a:bodyPr>
          <a:lstStyle>
            <a:lvl1pPr marL="0" indent="0" algn="l">
              <a:buNone/>
              <a:defRPr sz="2000" b="0" cap="none" baseline="0">
                <a:solidFill>
                  <a:schemeClr val="bg1"/>
                </a:solidFill>
                <a:latin typeface="+mj-lt"/>
              </a:defRPr>
            </a:lvl1pPr>
          </a:lstStyle>
          <a:p>
            <a:pPr lvl="0"/>
            <a:r>
              <a:rPr lang="en-US"/>
              <a:t>Click to edit Master text styles</a:t>
            </a:r>
          </a:p>
        </p:txBody>
      </p:sp>
      <p:sp>
        <p:nvSpPr>
          <p:cNvPr id="50" name="Text Placeholder 7">
            <a:extLst>
              <a:ext uri="{FF2B5EF4-FFF2-40B4-BE49-F238E27FC236}">
                <a16:creationId xmlns:a16="http://schemas.microsoft.com/office/drawing/2014/main" id="{A5A52AAA-CB54-4150-A3ED-F5BB9358E630}"/>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accent4"/>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51" name="Text Placeholder 5">
            <a:extLst>
              <a:ext uri="{FF2B5EF4-FFF2-40B4-BE49-F238E27FC236}">
                <a16:creationId xmlns:a16="http://schemas.microsoft.com/office/drawing/2014/main" id="{9B87CD94-7A09-4FBF-8581-99B20B7C8576}"/>
              </a:ext>
            </a:extLst>
          </p:cNvPr>
          <p:cNvSpPr>
            <a:spLocks noGrp="1"/>
          </p:cNvSpPr>
          <p:nvPr>
            <p:ph type="body" sz="quarter" idx="46"/>
          </p:nvPr>
        </p:nvSpPr>
        <p:spPr>
          <a:xfrm>
            <a:off x="9120073" y="2351314"/>
            <a:ext cx="2301726" cy="3542858"/>
          </a:xfrm>
        </p:spPr>
        <p:txBody>
          <a:bodyPr anchor="t">
            <a:normAutofit/>
          </a:bodyPr>
          <a:lstStyle>
            <a:lvl1pPr marL="0" indent="0" algn="l">
              <a:buNone/>
              <a:defRPr sz="2000" b="0" cap="none" baseline="0">
                <a:solidFill>
                  <a:schemeClr val="bg1"/>
                </a:solidFill>
                <a:latin typeface="+mj-lt"/>
              </a:defRPr>
            </a:lvl1pPr>
          </a:lstStyle>
          <a:p>
            <a:pPr lvl="0"/>
            <a:r>
              <a:rPr lang="en-US"/>
              <a:t>Click to edit Master text styles</a:t>
            </a:r>
          </a:p>
        </p:txBody>
      </p:sp>
      <p:sp>
        <p:nvSpPr>
          <p:cNvPr id="19" name="Slide Number Placeholder 5">
            <a:extLst>
              <a:ext uri="{FF2B5EF4-FFF2-40B4-BE49-F238E27FC236}">
                <a16:creationId xmlns:a16="http://schemas.microsoft.com/office/drawing/2014/main" id="{61A31FA8-45E7-4F21-920C-1CD45F20D7EB}"/>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tx2"/>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2171981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dirty="0"/>
          </a:p>
        </p:txBody>
      </p:sp>
      <p:sp>
        <p:nvSpPr>
          <p:cNvPr id="6" name="Slide Number Placeholder 5">
            <a:extLst>
              <a:ext uri="{FF2B5EF4-FFF2-40B4-BE49-F238E27FC236}">
                <a16:creationId xmlns:a16="http://schemas.microsoft.com/office/drawing/2014/main" id="{9819E40C-11F9-4CC9-A0F5-A28346A4DD61}"/>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tx2"/>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4019057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4038600" y="2721114"/>
            <a:ext cx="4114800" cy="1200329"/>
          </a:xfrm>
        </p:spPr>
        <p:txBody>
          <a:bodyPr>
            <a:noAutofit/>
          </a:bodyPr>
          <a:lstStyle>
            <a:lvl1pPr algn="ctr">
              <a:defRPr sz="3900">
                <a:solidFill>
                  <a:schemeClr val="bg1"/>
                </a:solidFill>
              </a:defRPr>
            </a:lvl1pPr>
          </a:lstStyle>
          <a:p>
            <a:r>
              <a:rPr lang="nb-NO"/>
              <a:t>Teknologi for et bedre samfunn</a:t>
            </a:r>
            <a:endParaRPr lang="nb-NO" sz="3900" dirty="0"/>
          </a:p>
        </p:txBody>
      </p:sp>
      <p:pic>
        <p:nvPicPr>
          <p:cNvPr id="4" name="Graphic 3">
            <a:extLst>
              <a:ext uri="{FF2B5EF4-FFF2-40B4-BE49-F238E27FC236}">
                <a16:creationId xmlns:a16="http://schemas.microsoft.com/office/drawing/2014/main" id="{239ACEBC-A1A4-448D-B4F4-C31DDCDD6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Tree>
    <p:extLst>
      <p:ext uri="{BB962C8B-B14F-4D97-AF65-F5344CB8AC3E}">
        <p14:creationId xmlns:p14="http://schemas.microsoft.com/office/powerpoint/2010/main" val="69985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side med bilder splitte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lvl1pPr>
          </a:lstStyle>
          <a:p>
            <a:endParaRPr lang="nb-NO" dirty="0"/>
          </a:p>
        </p:txBody>
      </p:sp>
      <p:sp>
        <p:nvSpPr>
          <p:cNvPr id="7" name="Text Placeholder 6">
            <a:extLst>
              <a:ext uri="{FF2B5EF4-FFF2-40B4-BE49-F238E27FC236}">
                <a16:creationId xmlns:a16="http://schemas.microsoft.com/office/drawing/2014/main" id="{1EDC10EC-BA55-4582-BC51-54300AEE4C9D}"/>
              </a:ext>
            </a:extLst>
          </p:cNvPr>
          <p:cNvSpPr>
            <a:spLocks noGrp="1"/>
          </p:cNvSpPr>
          <p:nvPr>
            <p:ph type="body" sz="quarter" idx="18" hasCustomPrompt="1"/>
          </p:nvPr>
        </p:nvSpPr>
        <p:spPr>
          <a:xfrm>
            <a:off x="0" y="6374606"/>
            <a:ext cx="12192000" cy="483394"/>
          </a:xfrm>
          <a:prstGeom prst="rect">
            <a:avLst/>
          </a:prstGeom>
          <a:solidFill>
            <a:schemeClr val="tx2"/>
          </a:solidFill>
        </p:spPr>
        <p:txBody>
          <a:bodyPr/>
          <a:lstStyle>
            <a:lvl1pPr>
              <a:buNone/>
              <a:defRPr/>
            </a:lvl1pPr>
          </a:lstStyle>
          <a:p>
            <a:pPr lvl="0"/>
            <a:r>
              <a:rPr lang="nb-NO" dirty="0"/>
              <a:t> </a:t>
            </a:r>
          </a:p>
        </p:txBody>
      </p:sp>
      <p:sp>
        <p:nvSpPr>
          <p:cNvPr id="6" name="Slide Number Placeholder 5">
            <a:extLst>
              <a:ext uri="{FF2B5EF4-FFF2-40B4-BE49-F238E27FC236}">
                <a16:creationId xmlns:a16="http://schemas.microsoft.com/office/drawing/2014/main" id="{3A0BAEDA-2B5E-4C83-9161-0B871B632CD8}"/>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5" name="Footer Placeholder 4">
            <a:extLst>
              <a:ext uri="{FF2B5EF4-FFF2-40B4-BE49-F238E27FC236}">
                <a16:creationId xmlns:a16="http://schemas.microsoft.com/office/drawing/2014/main" id="{8EDAF1BB-D4DD-4390-8C59-BBD2D2C67E20}"/>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6" name="Subtitle 2">
            <a:extLst>
              <a:ext uri="{FF2B5EF4-FFF2-40B4-BE49-F238E27FC236}">
                <a16:creationId xmlns:a16="http://schemas.microsoft.com/office/drawing/2014/main" id="{461BABB1-A447-405B-AF28-D9AB8C3C9B6A}"/>
              </a:ext>
            </a:extLst>
          </p:cNvPr>
          <p:cNvSpPr>
            <a:spLocks noGrp="1"/>
          </p:cNvSpPr>
          <p:nvPr>
            <p:ph type="subTitle" idx="1"/>
          </p:nvPr>
        </p:nvSpPr>
        <p:spPr>
          <a:xfrm>
            <a:off x="720090" y="4931786"/>
            <a:ext cx="3414486" cy="676275"/>
          </a:xfrm>
          <a:prstGeom prst="rect">
            <a:avLst/>
          </a:prstGeom>
        </p:spPr>
        <p:txBody>
          <a:bodyPr lIns="0" tIns="0" rIns="0" bIns="0">
            <a:noAutofit/>
          </a:bodyPr>
          <a:lstStyle>
            <a:lvl1pPr marL="0" indent="0" algn="l">
              <a:lnSpc>
                <a:spcPct val="107000"/>
              </a:lnSpc>
              <a:spcBef>
                <a:spcPts val="0"/>
              </a:spcBef>
              <a:buNone/>
              <a:defRPr sz="2100">
                <a:solidFill>
                  <a:schemeClr val="tx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17" name="Title 1">
            <a:extLst>
              <a:ext uri="{FF2B5EF4-FFF2-40B4-BE49-F238E27FC236}">
                <a16:creationId xmlns:a16="http://schemas.microsoft.com/office/drawing/2014/main" id="{B7CAE32E-E8A6-4610-94FE-E5A3D98AB5DB}"/>
              </a:ext>
            </a:extLst>
          </p:cNvPr>
          <p:cNvSpPr>
            <a:spLocks noGrp="1"/>
          </p:cNvSpPr>
          <p:nvPr>
            <p:ph type="ctrTitle" hasCustomPrompt="1"/>
          </p:nvPr>
        </p:nvSpPr>
        <p:spPr>
          <a:xfrm>
            <a:off x="720090" y="3662798"/>
            <a:ext cx="3414486" cy="1066446"/>
          </a:xfrm>
        </p:spPr>
        <p:txBody>
          <a:bodyPr lIns="0" tIns="0" rIns="0" bIns="0" anchor="b">
            <a:noAutofit/>
          </a:bodyPr>
          <a:lstStyle>
            <a:lvl1pPr algn="l">
              <a:defRPr sz="3850" b="1" spc="0" baseline="0">
                <a:solidFill>
                  <a:srgbClr val="05427C"/>
                </a:solidFill>
              </a:defRPr>
            </a:lvl1pPr>
          </a:lstStyle>
          <a:p>
            <a:r>
              <a:rPr lang="nb-NO" dirty="0"/>
              <a:t>En kort tittel</a:t>
            </a:r>
          </a:p>
        </p:txBody>
      </p:sp>
      <p:sp>
        <p:nvSpPr>
          <p:cNvPr id="3" name="Rectangle 2" hidden="1">
            <a:extLst>
              <a:ext uri="{FF2B5EF4-FFF2-40B4-BE49-F238E27FC236}">
                <a16:creationId xmlns:a16="http://schemas.microsoft.com/office/drawing/2014/main" id="{4AE97785-6E28-487C-A237-AF5F013A8878}"/>
              </a:ext>
            </a:extLst>
          </p:cNvPr>
          <p:cNvSpPr/>
          <p:nvPr userDrawn="1"/>
        </p:nvSpPr>
        <p:spPr>
          <a:xfrm>
            <a:off x="0" y="6374606"/>
            <a:ext cx="12192000" cy="4833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Tree>
    <p:extLst>
      <p:ext uri="{BB962C8B-B14F-4D97-AF65-F5344CB8AC3E}">
        <p14:creationId xmlns:p14="http://schemas.microsoft.com/office/powerpoint/2010/main" val="3196187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med heldekkende bild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3A9B36A6-D5A0-40FE-A730-776C70C5C38A}"/>
              </a:ext>
            </a:extLst>
          </p:cNvPr>
          <p:cNvSpPr>
            <a:spLocks noGrp="1"/>
          </p:cNvSpPr>
          <p:nvPr>
            <p:ph type="pic" sz="quarter" idx="13"/>
          </p:nvPr>
        </p:nvSpPr>
        <p:spPr>
          <a:xfrm>
            <a:off x="0" y="0"/>
            <a:ext cx="12192000" cy="6858000"/>
          </a:xfrm>
          <a:custGeom>
            <a:avLst/>
            <a:gdLst>
              <a:gd name="connsiteX0" fmla="*/ 0 w 12192000"/>
              <a:gd name="connsiteY0" fmla="*/ 0 h 6858000"/>
              <a:gd name="connsiteX1" fmla="*/ 722471 w 12192000"/>
              <a:gd name="connsiteY1" fmla="*/ 0 h 6858000"/>
              <a:gd name="connsiteX2" fmla="*/ 722471 w 12192000"/>
              <a:gd name="connsiteY2" fmla="*/ 1299762 h 6858000"/>
              <a:gd name="connsiteX3" fmla="*/ 1813407 w 12192000"/>
              <a:gd name="connsiteY3" fmla="*/ 1299762 h 6858000"/>
              <a:gd name="connsiteX4" fmla="*/ 1813407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722471" y="0"/>
                </a:lnTo>
                <a:lnTo>
                  <a:pt x="722471" y="1299762"/>
                </a:lnTo>
                <a:lnTo>
                  <a:pt x="1813407" y="1299762"/>
                </a:lnTo>
                <a:lnTo>
                  <a:pt x="1813407" y="0"/>
                </a:lnTo>
                <a:lnTo>
                  <a:pt x="12192000" y="0"/>
                </a:lnTo>
                <a:lnTo>
                  <a:pt x="12192000" y="6858000"/>
                </a:lnTo>
                <a:lnTo>
                  <a:pt x="0" y="6858000"/>
                </a:lnTo>
                <a:close/>
              </a:path>
            </a:pathLst>
          </a:custGeom>
        </p:spPr>
        <p:txBody>
          <a:bodyPr wrap="square">
            <a:noAutofit/>
          </a:bodyPr>
          <a:lstStyle>
            <a:lvl1pPr algn="ctr">
              <a:buNone/>
              <a:defRPr/>
            </a:lvl1pPr>
          </a:lstStyle>
          <a:p>
            <a:r>
              <a:rPr lang="en-US"/>
              <a:t>Click icon to add picture</a:t>
            </a:r>
            <a:endParaRPr lang="nb-NO" dirty="0"/>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13" name="Slide Number Placeholder 5">
            <a:extLst>
              <a:ext uri="{FF2B5EF4-FFF2-40B4-BE49-F238E27FC236}">
                <a16:creationId xmlns:a16="http://schemas.microsoft.com/office/drawing/2014/main" id="{C938A1AD-2509-4CA1-B27D-7E0BD1327B69}"/>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4" name="Footer Placeholder 4">
            <a:extLst>
              <a:ext uri="{FF2B5EF4-FFF2-40B4-BE49-F238E27FC236}">
                <a16:creationId xmlns:a16="http://schemas.microsoft.com/office/drawing/2014/main" id="{489B8CA1-E5FC-4203-8AD2-C94205CC82B8}"/>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2" name="Text Placeholder 2">
            <a:extLst>
              <a:ext uri="{FF2B5EF4-FFF2-40B4-BE49-F238E27FC236}">
                <a16:creationId xmlns:a16="http://schemas.microsoft.com/office/drawing/2014/main" id="{C5F535E3-A827-48E2-B683-3A78074E015A}"/>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15" name="Subtitle 2">
            <a:extLst>
              <a:ext uri="{FF2B5EF4-FFF2-40B4-BE49-F238E27FC236}">
                <a16:creationId xmlns:a16="http://schemas.microsoft.com/office/drawing/2014/main" id="{963AB43E-274F-4813-ABFF-B76361154E38}"/>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6" name="Title 1">
            <a:extLst>
              <a:ext uri="{FF2B5EF4-FFF2-40B4-BE49-F238E27FC236}">
                <a16:creationId xmlns:a16="http://schemas.microsoft.com/office/drawing/2014/main" id="{705FF5DD-9FDA-4566-9B40-7642DC33ED9D}"/>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rgbClr val="05427C"/>
                </a:solidFill>
              </a:defRPr>
            </a:lvl1pPr>
          </a:lstStyle>
          <a:p>
            <a:r>
              <a:rPr lang="nb-NO" dirty="0"/>
              <a:t>En kort tittel</a:t>
            </a:r>
          </a:p>
        </p:txBody>
      </p:sp>
    </p:spTree>
    <p:extLst>
      <p:ext uri="{BB962C8B-B14F-4D97-AF65-F5344CB8AC3E}">
        <p14:creationId xmlns:p14="http://schemas.microsoft.com/office/powerpoint/2010/main" val="1426839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med heldekkende video">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D2D6A4DA-EB35-4A5F-AB92-FFD4A8A47038}"/>
              </a:ext>
            </a:extLst>
          </p:cNvPr>
          <p:cNvSpPr>
            <a:spLocks noGrp="1"/>
          </p:cNvSpPr>
          <p:nvPr>
            <p:ph type="media" sz="quarter" idx="14"/>
          </p:nvPr>
        </p:nvSpPr>
        <p:spPr>
          <a:xfrm>
            <a:off x="0" y="-1"/>
            <a:ext cx="12192000" cy="6858000"/>
          </a:xfrm>
          <a:prstGeom prst="rect">
            <a:avLst/>
          </a:prstGeom>
        </p:spPr>
        <p:txBody>
          <a:bodyPr/>
          <a:lstStyle/>
          <a:p>
            <a:endParaRPr lang="en-US"/>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13" name="Slide Number Placeholder 5">
            <a:extLst>
              <a:ext uri="{FF2B5EF4-FFF2-40B4-BE49-F238E27FC236}">
                <a16:creationId xmlns:a16="http://schemas.microsoft.com/office/drawing/2014/main" id="{C938A1AD-2509-4CA1-B27D-7E0BD1327B69}"/>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4" name="Footer Placeholder 4">
            <a:extLst>
              <a:ext uri="{FF2B5EF4-FFF2-40B4-BE49-F238E27FC236}">
                <a16:creationId xmlns:a16="http://schemas.microsoft.com/office/drawing/2014/main" id="{489B8CA1-E5FC-4203-8AD2-C94205CC82B8}"/>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8" name="Text Placeholder 2">
            <a:extLst>
              <a:ext uri="{FF2B5EF4-FFF2-40B4-BE49-F238E27FC236}">
                <a16:creationId xmlns:a16="http://schemas.microsoft.com/office/drawing/2014/main" id="{22AB73FD-6699-4F8E-8AC4-31A9B51185C8}"/>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9" name="Subtitle 2">
            <a:extLst>
              <a:ext uri="{FF2B5EF4-FFF2-40B4-BE49-F238E27FC236}">
                <a16:creationId xmlns:a16="http://schemas.microsoft.com/office/drawing/2014/main" id="{E5A0517A-F36B-49B2-8737-F152A42C805E}"/>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0" name="Title 1">
            <a:extLst>
              <a:ext uri="{FF2B5EF4-FFF2-40B4-BE49-F238E27FC236}">
                <a16:creationId xmlns:a16="http://schemas.microsoft.com/office/drawing/2014/main" id="{7C819F2B-234F-4A6E-BC98-756E17E805E1}"/>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rgbClr val="05427C"/>
                </a:solidFill>
              </a:defRPr>
            </a:lvl1pPr>
          </a:lstStyle>
          <a:p>
            <a:r>
              <a:rPr lang="nb-NO" dirty="0"/>
              <a:t>En kort tittel</a:t>
            </a:r>
          </a:p>
        </p:txBody>
      </p:sp>
    </p:spTree>
    <p:extLst>
      <p:ext uri="{BB962C8B-B14F-4D97-AF65-F5344CB8AC3E}">
        <p14:creationId xmlns:p14="http://schemas.microsoft.com/office/powerpoint/2010/main" val="272051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med heldekkende bilde">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2CB31F07-7988-4E6E-9EB1-1E331F9F3747}"/>
              </a:ext>
            </a:extLst>
          </p:cNvPr>
          <p:cNvSpPr>
            <a:spLocks noGrp="1"/>
          </p:cNvSpPr>
          <p:nvPr>
            <p:ph type="pic" sz="quarter" idx="13"/>
          </p:nvPr>
        </p:nvSpPr>
        <p:spPr>
          <a:xfrm>
            <a:off x="0" y="0"/>
            <a:ext cx="12192000" cy="6858000"/>
          </a:xfrm>
          <a:custGeom>
            <a:avLst/>
            <a:gdLst>
              <a:gd name="connsiteX0" fmla="*/ 0 w 12192000"/>
              <a:gd name="connsiteY0" fmla="*/ 0 h 6858000"/>
              <a:gd name="connsiteX1" fmla="*/ 722471 w 12192000"/>
              <a:gd name="connsiteY1" fmla="*/ 0 h 6858000"/>
              <a:gd name="connsiteX2" fmla="*/ 722471 w 12192000"/>
              <a:gd name="connsiteY2" fmla="*/ 1299762 h 6858000"/>
              <a:gd name="connsiteX3" fmla="*/ 1813407 w 12192000"/>
              <a:gd name="connsiteY3" fmla="*/ 1299762 h 6858000"/>
              <a:gd name="connsiteX4" fmla="*/ 1813407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722471" y="0"/>
                </a:lnTo>
                <a:lnTo>
                  <a:pt x="722471" y="1299762"/>
                </a:lnTo>
                <a:lnTo>
                  <a:pt x="1813407" y="1299762"/>
                </a:lnTo>
                <a:lnTo>
                  <a:pt x="1813407" y="0"/>
                </a:lnTo>
                <a:lnTo>
                  <a:pt x="12192000" y="0"/>
                </a:lnTo>
                <a:lnTo>
                  <a:pt x="12192000" y="6858000"/>
                </a:lnTo>
                <a:lnTo>
                  <a:pt x="0" y="6858000"/>
                </a:lnTo>
                <a:close/>
              </a:path>
            </a:pathLst>
          </a:custGeom>
        </p:spPr>
        <p:txBody>
          <a:bodyPr wrap="square">
            <a:noAutofit/>
          </a:bodyPr>
          <a:lstStyle>
            <a:lvl1pPr algn="ctr">
              <a:buNone/>
              <a:defRPr/>
            </a:lvl1pPr>
          </a:lstStyle>
          <a:p>
            <a:r>
              <a:rPr lang="en-US"/>
              <a:t>Click icon to add picture</a:t>
            </a:r>
            <a:endParaRPr lang="nb-NO" dirty="0"/>
          </a:p>
        </p:txBody>
      </p:sp>
      <p:sp>
        <p:nvSpPr>
          <p:cNvPr id="21" name="Text Placeholder 2">
            <a:extLst>
              <a:ext uri="{FF2B5EF4-FFF2-40B4-BE49-F238E27FC236}">
                <a16:creationId xmlns:a16="http://schemas.microsoft.com/office/drawing/2014/main" id="{97978271-5187-4431-9708-C927DF0F7F6D}"/>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3" name="Subtitle 2">
            <a:extLst>
              <a:ext uri="{FF2B5EF4-FFF2-40B4-BE49-F238E27FC236}">
                <a16:creationId xmlns:a16="http://schemas.microsoft.com/office/drawing/2014/main" id="{8637D6E0-F061-4BBC-8DBC-562373D266A8}"/>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5" name="Footer Placeholder 4">
            <a:extLst>
              <a:ext uri="{FF2B5EF4-FFF2-40B4-BE49-F238E27FC236}">
                <a16:creationId xmlns:a16="http://schemas.microsoft.com/office/drawing/2014/main" id="{8EDAF1BB-D4DD-4390-8C59-BBD2D2C67E20}"/>
              </a:ext>
            </a:extLst>
          </p:cNvPr>
          <p:cNvSpPr>
            <a:spLocks noGrp="1"/>
          </p:cNvSpPr>
          <p:nvPr>
            <p:ph type="ftr" sz="quarter" idx="11"/>
          </p:nvPr>
        </p:nvSpPr>
        <p:spPr>
          <a:xfrm>
            <a:off x="8022499" y="6354535"/>
            <a:ext cx="3424012" cy="193899"/>
          </a:xfrm>
        </p:spPr>
        <p:txBody>
          <a:bodyPr lIns="0" tIns="0" rIns="0" bIns="0" anchor="b">
            <a:noAutofit/>
          </a:bodyPr>
          <a:lstStyle>
            <a:lvl1pPr algn="r">
              <a:lnSpc>
                <a:spcPct val="90000"/>
              </a:lnSpc>
              <a:defRPr sz="1400">
                <a:solidFill>
                  <a:schemeClr val="bg1"/>
                </a:solidFill>
              </a:defRPr>
            </a:lvl1pPr>
          </a:lstStyle>
          <a:p>
            <a:r>
              <a:rPr lang="nb-NO" dirty="0"/>
              <a:t>Teknologi for et bedre samfunn</a:t>
            </a:r>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22" name="Title 1">
            <a:extLst>
              <a:ext uri="{FF2B5EF4-FFF2-40B4-BE49-F238E27FC236}">
                <a16:creationId xmlns:a16="http://schemas.microsoft.com/office/drawing/2014/main" id="{45768DF2-6EBF-48BC-A321-F4FD52853E7F}"/>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rgbClr val="05427C"/>
                </a:solidFill>
              </a:defRPr>
            </a:lvl1pPr>
          </a:lstStyle>
          <a:p>
            <a:r>
              <a:rPr lang="nb-NO" dirty="0"/>
              <a:t>En kort tittel</a:t>
            </a:r>
          </a:p>
        </p:txBody>
      </p:sp>
      <p:sp>
        <p:nvSpPr>
          <p:cNvPr id="9" name="Slide Number Placeholder 5">
            <a:extLst>
              <a:ext uri="{FF2B5EF4-FFF2-40B4-BE49-F238E27FC236}">
                <a16:creationId xmlns:a16="http://schemas.microsoft.com/office/drawing/2014/main" id="{6BA452CE-6521-4710-BBBF-4AE21A3DDEF5}"/>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2339586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0310D9-36FF-41E3-BE76-6C2A983940FC}"/>
              </a:ext>
            </a:extLst>
          </p:cNvPr>
          <p:cNvSpPr/>
          <p:nvPr userDrawn="1"/>
        </p:nvSpPr>
        <p:spPr>
          <a:xfrm>
            <a:off x="0" y="6374606"/>
            <a:ext cx="12192000" cy="483394"/>
          </a:xfrm>
          <a:prstGeom prst="rect">
            <a:avLst/>
          </a:prstGeom>
          <a:solidFill>
            <a:srgbClr val="003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369266" cy="1051168"/>
          </a:xfrm>
        </p:spPr>
        <p:txBody>
          <a:bodyPr/>
          <a:lstStyle>
            <a:lvl1pPr>
              <a:defRPr/>
            </a:lvl1pPr>
          </a:lstStyle>
          <a:p>
            <a:endParaRPr lang="nb-NO" dirty="0"/>
          </a:p>
        </p:txBody>
      </p:sp>
      <p:sp>
        <p:nvSpPr>
          <p:cNvPr id="12" name="Slide Number Placeholder 5">
            <a:extLst>
              <a:ext uri="{FF2B5EF4-FFF2-40B4-BE49-F238E27FC236}">
                <a16:creationId xmlns:a16="http://schemas.microsoft.com/office/drawing/2014/main" id="{D43112DF-4C01-44A3-B0E0-03124C18CBA4}"/>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3" name="Footer Placeholder 4">
            <a:extLst>
              <a:ext uri="{FF2B5EF4-FFF2-40B4-BE49-F238E27FC236}">
                <a16:creationId xmlns:a16="http://schemas.microsoft.com/office/drawing/2014/main" id="{8316CC25-277B-403B-95B4-97DF2D85F763}"/>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4" name="Text Placeholder 3">
            <a:extLst>
              <a:ext uri="{FF2B5EF4-FFF2-40B4-BE49-F238E27FC236}">
                <a16:creationId xmlns:a16="http://schemas.microsoft.com/office/drawing/2014/main" id="{0BE00044-7D51-4DCD-96F4-EEEBB6479F74}"/>
              </a:ext>
            </a:extLst>
          </p:cNvPr>
          <p:cNvSpPr>
            <a:spLocks noGrp="1"/>
          </p:cNvSpPr>
          <p:nvPr>
            <p:ph type="body" sz="quarter" idx="19"/>
          </p:nvPr>
        </p:nvSpPr>
        <p:spPr>
          <a:xfrm>
            <a:off x="759695" y="2266950"/>
            <a:ext cx="10712215" cy="3910012"/>
          </a:xfrm>
          <a:prstGeom prst="rect">
            <a:avLst/>
          </a:prstGeo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3815573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1F1D6E9-D703-4F0F-B724-E992F395E6EB}"/>
              </a:ext>
            </a:extLst>
          </p:cNvPr>
          <p:cNvSpPr>
            <a:spLocks noGrp="1"/>
          </p:cNvSpPr>
          <p:nvPr>
            <p:ph type="pic" sz="quarter" idx="13"/>
          </p:nvPr>
        </p:nvSpPr>
        <p:spPr>
          <a:xfrm>
            <a:off x="7329488" y="0"/>
            <a:ext cx="4862512" cy="6858000"/>
          </a:xfrm>
          <a:prstGeom prst="rect">
            <a:avLst/>
          </a:prstGeom>
        </p:spPr>
        <p:txBody>
          <a:bodyPr/>
          <a:lstStyle>
            <a:lvl1pPr>
              <a:buNone/>
              <a:defRPr/>
            </a:lvl1pPr>
          </a:lstStyle>
          <a:p>
            <a:endParaRPr lang="nb-NO" dirty="0"/>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p:txBody>
          <a:bodyPr/>
          <a:lstStyle>
            <a:lvl1pPr>
              <a:defRPr/>
            </a:lvl1pPr>
          </a:lstStyle>
          <a:p>
            <a:endParaRPr lang="nb-NO" dirty="0"/>
          </a:p>
        </p:txBody>
      </p:sp>
      <p:sp>
        <p:nvSpPr>
          <p:cNvPr id="3" name="Content Placeholder 2">
            <a:extLst>
              <a:ext uri="{FF2B5EF4-FFF2-40B4-BE49-F238E27FC236}">
                <a16:creationId xmlns:a16="http://schemas.microsoft.com/office/drawing/2014/main" id="{0D93E16A-6125-4B01-9B97-3CA53DFF61AB}"/>
              </a:ext>
            </a:extLst>
          </p:cNvPr>
          <p:cNvSpPr>
            <a:spLocks noGrp="1"/>
          </p:cNvSpPr>
          <p:nvPr>
            <p:ph idx="1"/>
          </p:nvPr>
        </p:nvSpPr>
        <p:spPr>
          <a:xfrm>
            <a:off x="759695" y="2266950"/>
            <a:ext cx="5336305" cy="391001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6">
            <a:extLst>
              <a:ext uri="{FF2B5EF4-FFF2-40B4-BE49-F238E27FC236}">
                <a16:creationId xmlns:a16="http://schemas.microsoft.com/office/drawing/2014/main" id="{AE3C12E5-2F4F-4D23-91A9-A0907C2B0531}"/>
              </a:ext>
            </a:extLst>
          </p:cNvPr>
          <p:cNvSpPr>
            <a:spLocks noGrp="1"/>
          </p:cNvSpPr>
          <p:nvPr>
            <p:ph type="body" sz="quarter" idx="18" hasCustomPrompt="1"/>
          </p:nvPr>
        </p:nvSpPr>
        <p:spPr>
          <a:xfrm>
            <a:off x="0" y="6374606"/>
            <a:ext cx="12192000" cy="483394"/>
          </a:xfrm>
          <a:prstGeom prst="rect">
            <a:avLst/>
          </a:prstGeom>
          <a:solidFill>
            <a:schemeClr val="tx2"/>
          </a:solidFill>
        </p:spPr>
        <p:txBody>
          <a:bodyPr/>
          <a:lstStyle>
            <a:lvl1pPr>
              <a:buNone/>
              <a:defRPr/>
            </a:lvl1pPr>
          </a:lstStyle>
          <a:p>
            <a:pPr lvl="0"/>
            <a:r>
              <a:rPr lang="nb-NO" dirty="0"/>
              <a:t> </a:t>
            </a:r>
          </a:p>
        </p:txBody>
      </p:sp>
      <p:sp>
        <p:nvSpPr>
          <p:cNvPr id="12" name="Slide Number Placeholder 5">
            <a:extLst>
              <a:ext uri="{FF2B5EF4-FFF2-40B4-BE49-F238E27FC236}">
                <a16:creationId xmlns:a16="http://schemas.microsoft.com/office/drawing/2014/main" id="{D43112DF-4C01-44A3-B0E0-03124C18CBA4}"/>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3" name="Footer Placeholder 4">
            <a:extLst>
              <a:ext uri="{FF2B5EF4-FFF2-40B4-BE49-F238E27FC236}">
                <a16:creationId xmlns:a16="http://schemas.microsoft.com/office/drawing/2014/main" id="{8316CC25-277B-403B-95B4-97DF2D85F763}"/>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364998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og tekst i to bolk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5FD970-B6F5-48DC-9AA4-AC69DCFA1369}"/>
              </a:ext>
            </a:extLst>
          </p:cNvPr>
          <p:cNvSpPr/>
          <p:nvPr userDrawn="1"/>
        </p:nvSpPr>
        <p:spPr>
          <a:xfrm>
            <a:off x="0" y="6374606"/>
            <a:ext cx="12192000" cy="483394"/>
          </a:xfrm>
          <a:prstGeom prst="rect">
            <a:avLst/>
          </a:prstGeom>
          <a:solidFill>
            <a:srgbClr val="003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hasCustomPrompt="1"/>
          </p:nvPr>
        </p:nvSpPr>
        <p:spPr>
          <a:xfrm>
            <a:off x="758190" y="2259018"/>
            <a:ext cx="5149124"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hasCustomPrompt="1"/>
          </p:nvPr>
        </p:nvSpPr>
        <p:spPr>
          <a:xfrm>
            <a:off x="6360884" y="2259018"/>
            <a:ext cx="5149125"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Slide Number Placeholder 5">
            <a:extLst>
              <a:ext uri="{FF2B5EF4-FFF2-40B4-BE49-F238E27FC236}">
                <a16:creationId xmlns:a16="http://schemas.microsoft.com/office/drawing/2014/main" id="{F444DAB5-754B-4A6F-B710-754439ADFDD0}"/>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8" name="Footer Placeholder 4">
            <a:extLst>
              <a:ext uri="{FF2B5EF4-FFF2-40B4-BE49-F238E27FC236}">
                <a16:creationId xmlns:a16="http://schemas.microsoft.com/office/drawing/2014/main" id="{3A8F863F-3ACF-4957-A9A6-A89D8AA0A874}"/>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2825092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 og tekst i to bolker (Underoverskrif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FE638F-3AD3-464E-BF13-79AB95AA7C25}"/>
              </a:ext>
            </a:extLst>
          </p:cNvPr>
          <p:cNvSpPr/>
          <p:nvPr userDrawn="1"/>
        </p:nvSpPr>
        <p:spPr>
          <a:xfrm>
            <a:off x="0" y="6374606"/>
            <a:ext cx="12192000" cy="483394"/>
          </a:xfrm>
          <a:prstGeom prst="rect">
            <a:avLst/>
          </a:prstGeom>
          <a:solidFill>
            <a:srgbClr val="003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5149124"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6360884" y="3517900"/>
            <a:ext cx="5149126"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Slide Number Placeholder 5">
            <a:extLst>
              <a:ext uri="{FF2B5EF4-FFF2-40B4-BE49-F238E27FC236}">
                <a16:creationId xmlns:a16="http://schemas.microsoft.com/office/drawing/2014/main" id="{A438A2C9-456E-4D4E-94D6-AED12A02C14C}"/>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2" name="Footer Placeholder 4">
            <a:extLst>
              <a:ext uri="{FF2B5EF4-FFF2-40B4-BE49-F238E27FC236}">
                <a16:creationId xmlns:a16="http://schemas.microsoft.com/office/drawing/2014/main" id="{0EE22A6A-0A3A-4F38-94A9-28038AC019E0}"/>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4" name="Text Placeholder 5">
            <a:extLst>
              <a:ext uri="{FF2B5EF4-FFF2-40B4-BE49-F238E27FC236}">
                <a16:creationId xmlns:a16="http://schemas.microsoft.com/office/drawing/2014/main" id="{4A462DB3-E68E-4AB4-9C93-064327EA7E6C}"/>
              </a:ext>
            </a:extLst>
          </p:cNvPr>
          <p:cNvSpPr>
            <a:spLocks noGrp="1"/>
          </p:cNvSpPr>
          <p:nvPr>
            <p:ph type="body" sz="quarter" idx="16"/>
          </p:nvPr>
        </p:nvSpPr>
        <p:spPr>
          <a:xfrm>
            <a:off x="758190" y="2660650"/>
            <a:ext cx="5149124"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5" name="Text Placeholder 5">
            <a:extLst>
              <a:ext uri="{FF2B5EF4-FFF2-40B4-BE49-F238E27FC236}">
                <a16:creationId xmlns:a16="http://schemas.microsoft.com/office/drawing/2014/main" id="{9922B3F0-06D5-4753-B10F-A22AC78E4C06}"/>
              </a:ext>
            </a:extLst>
          </p:cNvPr>
          <p:cNvSpPr>
            <a:spLocks noGrp="1"/>
          </p:cNvSpPr>
          <p:nvPr>
            <p:ph type="body" sz="quarter" idx="18"/>
          </p:nvPr>
        </p:nvSpPr>
        <p:spPr>
          <a:xfrm>
            <a:off x="6360882" y="2660650"/>
            <a:ext cx="5149127" cy="463550"/>
          </a:xfrm>
        </p:spPr>
        <p:txBody>
          <a:bodyPr anchor="ctr">
            <a:normAutofit/>
          </a:bodyPr>
          <a:lstStyle>
            <a:lvl1pPr marL="0" indent="0">
              <a:buNone/>
              <a:defRPr sz="2400" b="1">
                <a:solidFill>
                  <a:schemeClr val="tx2"/>
                </a:solidFill>
                <a:latin typeface="+mj-lt"/>
              </a:defRPr>
            </a:lvl1pPr>
          </a:lstStyle>
          <a:p>
            <a:pPr lvl="0"/>
            <a:endParaRPr lang="en-US" dirty="0"/>
          </a:p>
        </p:txBody>
      </p:sp>
    </p:spTree>
    <p:extLst>
      <p:ext uri="{BB962C8B-B14F-4D97-AF65-F5344CB8AC3E}">
        <p14:creationId xmlns:p14="http://schemas.microsoft.com/office/powerpoint/2010/main" val="2691689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og tekst i tre bolk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DD0381-8D8C-4D69-8735-BDFE5FEADB45}"/>
              </a:ext>
            </a:extLst>
          </p:cNvPr>
          <p:cNvSpPr/>
          <p:nvPr userDrawn="1"/>
        </p:nvSpPr>
        <p:spPr>
          <a:xfrm>
            <a:off x="0" y="6374606"/>
            <a:ext cx="12192000" cy="483394"/>
          </a:xfrm>
          <a:prstGeom prst="rect">
            <a:avLst/>
          </a:prstGeom>
          <a:solidFill>
            <a:srgbClr val="003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p:nvPr>
        </p:nvSpPr>
        <p:spPr>
          <a:xfrm>
            <a:off x="4601845"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8445500"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4" name="Slide Number Placeholder 5">
            <a:extLst>
              <a:ext uri="{FF2B5EF4-FFF2-40B4-BE49-F238E27FC236}">
                <a16:creationId xmlns:a16="http://schemas.microsoft.com/office/drawing/2014/main" id="{6FB1CFDE-A2D9-4ED8-8F76-8AA59BBB3C13}"/>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5" name="Footer Placeholder 4">
            <a:extLst>
              <a:ext uri="{FF2B5EF4-FFF2-40B4-BE49-F238E27FC236}">
                <a16:creationId xmlns:a16="http://schemas.microsoft.com/office/drawing/2014/main" id="{4BE5BC05-43BB-4A68-BCE7-66AB4600E80B}"/>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6" name="Text Placeholder 5">
            <a:extLst>
              <a:ext uri="{FF2B5EF4-FFF2-40B4-BE49-F238E27FC236}">
                <a16:creationId xmlns:a16="http://schemas.microsoft.com/office/drawing/2014/main" id="{960DF13D-F139-4941-BBE3-B8CEC4D8A189}"/>
              </a:ext>
            </a:extLst>
          </p:cNvPr>
          <p:cNvSpPr>
            <a:spLocks noGrp="1"/>
          </p:cNvSpPr>
          <p:nvPr>
            <p:ph type="body" sz="quarter" idx="16"/>
          </p:nvPr>
        </p:nvSpPr>
        <p:spPr>
          <a:xfrm>
            <a:off x="758190" y="2660650"/>
            <a:ext cx="3064510"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7" name="Text Placeholder 5">
            <a:extLst>
              <a:ext uri="{FF2B5EF4-FFF2-40B4-BE49-F238E27FC236}">
                <a16:creationId xmlns:a16="http://schemas.microsoft.com/office/drawing/2014/main" id="{D4B456DA-80EA-425C-A234-5FD5B1D3578D}"/>
              </a:ext>
            </a:extLst>
          </p:cNvPr>
          <p:cNvSpPr>
            <a:spLocks noGrp="1"/>
          </p:cNvSpPr>
          <p:nvPr>
            <p:ph type="body" sz="quarter" idx="17"/>
          </p:nvPr>
        </p:nvSpPr>
        <p:spPr>
          <a:xfrm>
            <a:off x="4601845" y="2660650"/>
            <a:ext cx="3064510"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8" name="Text Placeholder 5">
            <a:extLst>
              <a:ext uri="{FF2B5EF4-FFF2-40B4-BE49-F238E27FC236}">
                <a16:creationId xmlns:a16="http://schemas.microsoft.com/office/drawing/2014/main" id="{1AE61440-BA51-47B3-8411-D11456A033C6}"/>
              </a:ext>
            </a:extLst>
          </p:cNvPr>
          <p:cNvSpPr>
            <a:spLocks noGrp="1"/>
          </p:cNvSpPr>
          <p:nvPr>
            <p:ph type="body" sz="quarter" idx="18"/>
          </p:nvPr>
        </p:nvSpPr>
        <p:spPr>
          <a:xfrm>
            <a:off x="8445500" y="2660650"/>
            <a:ext cx="3064510" cy="463550"/>
          </a:xfrm>
        </p:spPr>
        <p:txBody>
          <a:bodyPr anchor="ctr">
            <a:normAutofit/>
          </a:bodyPr>
          <a:lstStyle>
            <a:lvl1pPr marL="0" indent="0">
              <a:buNone/>
              <a:defRPr sz="2400" b="1">
                <a:solidFill>
                  <a:schemeClr val="tx2"/>
                </a:solidFill>
                <a:latin typeface="+mj-lt"/>
              </a:defRPr>
            </a:lvl1pPr>
          </a:lstStyle>
          <a:p>
            <a:pPr lvl="0"/>
            <a:endParaRPr lang="en-US" dirty="0"/>
          </a:p>
        </p:txBody>
      </p:sp>
    </p:spTree>
    <p:extLst>
      <p:ext uri="{BB962C8B-B14F-4D97-AF65-F5344CB8AC3E}">
        <p14:creationId xmlns:p14="http://schemas.microsoft.com/office/powerpoint/2010/main" val="2521237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og tekst i fire bolker ">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5B95E4-C4BF-4768-A1D0-3C89DC68BBF9}"/>
              </a:ext>
            </a:extLst>
          </p:cNvPr>
          <p:cNvSpPr/>
          <p:nvPr userDrawn="1"/>
        </p:nvSpPr>
        <p:spPr>
          <a:xfrm>
            <a:off x="0" y="6374606"/>
            <a:ext cx="12192000" cy="483394"/>
          </a:xfrm>
          <a:prstGeom prst="rect">
            <a:avLst/>
          </a:prstGeom>
          <a:solidFill>
            <a:srgbClr val="003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19" name="Slide Number Placeholder 5">
            <a:extLst>
              <a:ext uri="{FF2B5EF4-FFF2-40B4-BE49-F238E27FC236}">
                <a16:creationId xmlns:a16="http://schemas.microsoft.com/office/drawing/2014/main" id="{919B3BBC-3D41-4921-8659-202A8101495E}"/>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0" name="Footer Placeholder 4">
            <a:extLst>
              <a:ext uri="{FF2B5EF4-FFF2-40B4-BE49-F238E27FC236}">
                <a16:creationId xmlns:a16="http://schemas.microsoft.com/office/drawing/2014/main" id="{261063B8-8B1C-473D-BF7A-138131F03E62}"/>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4" name="Text Placeholder 5">
            <a:extLst>
              <a:ext uri="{FF2B5EF4-FFF2-40B4-BE49-F238E27FC236}">
                <a16:creationId xmlns:a16="http://schemas.microsoft.com/office/drawing/2014/main" id="{41C31B6B-6FA0-4D20-871D-097EEB559C6D}"/>
              </a:ext>
            </a:extLst>
          </p:cNvPr>
          <p:cNvSpPr>
            <a:spLocks noGrp="1"/>
          </p:cNvSpPr>
          <p:nvPr>
            <p:ph type="body" sz="quarter" idx="16"/>
          </p:nvPr>
        </p:nvSpPr>
        <p:spPr>
          <a:xfrm>
            <a:off x="758190"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7" name="Text Placeholder 5">
            <a:extLst>
              <a:ext uri="{FF2B5EF4-FFF2-40B4-BE49-F238E27FC236}">
                <a16:creationId xmlns:a16="http://schemas.microsoft.com/office/drawing/2014/main" id="{D3017EFE-25AB-43D8-BC14-A9F3612FEA9C}"/>
              </a:ext>
            </a:extLst>
          </p:cNvPr>
          <p:cNvSpPr>
            <a:spLocks noGrp="1"/>
          </p:cNvSpPr>
          <p:nvPr>
            <p:ph type="body" sz="quarter" idx="17"/>
          </p:nvPr>
        </p:nvSpPr>
        <p:spPr>
          <a:xfrm>
            <a:off x="3594819"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21" name="Text Placeholder 5">
            <a:extLst>
              <a:ext uri="{FF2B5EF4-FFF2-40B4-BE49-F238E27FC236}">
                <a16:creationId xmlns:a16="http://schemas.microsoft.com/office/drawing/2014/main" id="{F4276D84-B999-403B-AB64-6C4371521469}"/>
              </a:ext>
            </a:extLst>
          </p:cNvPr>
          <p:cNvSpPr>
            <a:spLocks noGrp="1"/>
          </p:cNvSpPr>
          <p:nvPr>
            <p:ph type="body" sz="quarter" idx="18"/>
          </p:nvPr>
        </p:nvSpPr>
        <p:spPr>
          <a:xfrm>
            <a:off x="6431448"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22" name="Text Placeholder 5">
            <a:extLst>
              <a:ext uri="{FF2B5EF4-FFF2-40B4-BE49-F238E27FC236}">
                <a16:creationId xmlns:a16="http://schemas.microsoft.com/office/drawing/2014/main" id="{A71538D3-586D-494E-B89E-8380313D69D2}"/>
              </a:ext>
            </a:extLst>
          </p:cNvPr>
          <p:cNvSpPr>
            <a:spLocks noGrp="1"/>
          </p:cNvSpPr>
          <p:nvPr>
            <p:ph type="body" sz="quarter" idx="20"/>
          </p:nvPr>
        </p:nvSpPr>
        <p:spPr>
          <a:xfrm>
            <a:off x="9278257"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23" name="Text Placeholder 2">
            <a:extLst>
              <a:ext uri="{FF2B5EF4-FFF2-40B4-BE49-F238E27FC236}">
                <a16:creationId xmlns:a16="http://schemas.microsoft.com/office/drawing/2014/main" id="{5171294F-D84E-4A6F-870E-59E9DBCCA8CD}"/>
              </a:ext>
            </a:extLst>
          </p:cNvPr>
          <p:cNvSpPr>
            <a:spLocks noGrp="1"/>
          </p:cNvSpPr>
          <p:nvPr>
            <p:ph idx="1"/>
          </p:nvPr>
        </p:nvSpPr>
        <p:spPr>
          <a:xfrm>
            <a:off x="758190"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4" name="Text Placeholder 2">
            <a:extLst>
              <a:ext uri="{FF2B5EF4-FFF2-40B4-BE49-F238E27FC236}">
                <a16:creationId xmlns:a16="http://schemas.microsoft.com/office/drawing/2014/main" id="{EF101C2C-0C77-447C-BA84-1AABEF6FE385}"/>
              </a:ext>
            </a:extLst>
          </p:cNvPr>
          <p:cNvSpPr>
            <a:spLocks noGrp="1"/>
          </p:cNvSpPr>
          <p:nvPr>
            <p:ph idx="22"/>
          </p:nvPr>
        </p:nvSpPr>
        <p:spPr>
          <a:xfrm>
            <a:off x="3594819"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5" name="Text Placeholder 2">
            <a:extLst>
              <a:ext uri="{FF2B5EF4-FFF2-40B4-BE49-F238E27FC236}">
                <a16:creationId xmlns:a16="http://schemas.microsoft.com/office/drawing/2014/main" id="{EBB600D2-A0F5-4B88-8C17-3CD0807F9ED9}"/>
              </a:ext>
            </a:extLst>
          </p:cNvPr>
          <p:cNvSpPr>
            <a:spLocks noGrp="1"/>
          </p:cNvSpPr>
          <p:nvPr>
            <p:ph idx="23"/>
          </p:nvPr>
        </p:nvSpPr>
        <p:spPr>
          <a:xfrm>
            <a:off x="6431448"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6" name="Text Placeholder 2">
            <a:extLst>
              <a:ext uri="{FF2B5EF4-FFF2-40B4-BE49-F238E27FC236}">
                <a16:creationId xmlns:a16="http://schemas.microsoft.com/office/drawing/2014/main" id="{B32EF8FC-B8B0-4AD1-8E82-18EFC5E83E6B}"/>
              </a:ext>
            </a:extLst>
          </p:cNvPr>
          <p:cNvSpPr>
            <a:spLocks noGrp="1"/>
          </p:cNvSpPr>
          <p:nvPr>
            <p:ph idx="24"/>
          </p:nvPr>
        </p:nvSpPr>
        <p:spPr>
          <a:xfrm>
            <a:off x="9278257"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3553216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og tekst i fem bolk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37645F-00DE-4717-91AE-21B7FDD76BB4}"/>
              </a:ext>
            </a:extLst>
          </p:cNvPr>
          <p:cNvSpPr/>
          <p:nvPr userDrawn="1"/>
        </p:nvSpPr>
        <p:spPr>
          <a:xfrm>
            <a:off x="0" y="6374606"/>
            <a:ext cx="12192000" cy="483394"/>
          </a:xfrm>
          <a:prstGeom prst="rect">
            <a:avLst/>
          </a:prstGeom>
          <a:solidFill>
            <a:srgbClr val="003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21" name="Slide Number Placeholder 5">
            <a:extLst>
              <a:ext uri="{FF2B5EF4-FFF2-40B4-BE49-F238E27FC236}">
                <a16:creationId xmlns:a16="http://schemas.microsoft.com/office/drawing/2014/main" id="{1B66DEC5-A299-4233-BF59-D0200E69FC4B}"/>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2" name="Footer Placeholder 4">
            <a:extLst>
              <a:ext uri="{FF2B5EF4-FFF2-40B4-BE49-F238E27FC236}">
                <a16:creationId xmlns:a16="http://schemas.microsoft.com/office/drawing/2014/main" id="{36E6D055-A78F-43F7-99EB-B44D7879B8CF}"/>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7" name="Text Placeholder 5">
            <a:extLst>
              <a:ext uri="{FF2B5EF4-FFF2-40B4-BE49-F238E27FC236}">
                <a16:creationId xmlns:a16="http://schemas.microsoft.com/office/drawing/2014/main" id="{D7B4C10E-44E8-4316-ADBF-4176B85E9969}"/>
              </a:ext>
            </a:extLst>
          </p:cNvPr>
          <p:cNvSpPr>
            <a:spLocks noGrp="1"/>
          </p:cNvSpPr>
          <p:nvPr>
            <p:ph type="body" sz="quarter" idx="16" hasCustomPrompt="1"/>
          </p:nvPr>
        </p:nvSpPr>
        <p:spPr>
          <a:xfrm>
            <a:off x="758191"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8" name="Text Placeholder 5">
            <a:extLst>
              <a:ext uri="{FF2B5EF4-FFF2-40B4-BE49-F238E27FC236}">
                <a16:creationId xmlns:a16="http://schemas.microsoft.com/office/drawing/2014/main" id="{C263C971-72D9-417A-838C-6B7D53DD9AB5}"/>
              </a:ext>
            </a:extLst>
          </p:cNvPr>
          <p:cNvSpPr>
            <a:spLocks noGrp="1"/>
          </p:cNvSpPr>
          <p:nvPr>
            <p:ph type="body" sz="quarter" idx="17" hasCustomPrompt="1"/>
          </p:nvPr>
        </p:nvSpPr>
        <p:spPr>
          <a:xfrm>
            <a:off x="2981389"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9" name="Text Placeholder 5">
            <a:extLst>
              <a:ext uri="{FF2B5EF4-FFF2-40B4-BE49-F238E27FC236}">
                <a16:creationId xmlns:a16="http://schemas.microsoft.com/office/drawing/2014/main" id="{A73A6F4C-9B53-4890-BE7B-A022FB064A44}"/>
              </a:ext>
            </a:extLst>
          </p:cNvPr>
          <p:cNvSpPr>
            <a:spLocks noGrp="1"/>
          </p:cNvSpPr>
          <p:nvPr>
            <p:ph type="body" sz="quarter" idx="18" hasCustomPrompt="1"/>
          </p:nvPr>
        </p:nvSpPr>
        <p:spPr>
          <a:xfrm>
            <a:off x="5204587"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23" name="Text Placeholder 5">
            <a:extLst>
              <a:ext uri="{FF2B5EF4-FFF2-40B4-BE49-F238E27FC236}">
                <a16:creationId xmlns:a16="http://schemas.microsoft.com/office/drawing/2014/main" id="{0EABF451-A30A-4B70-A311-E02AA51BD73F}"/>
              </a:ext>
            </a:extLst>
          </p:cNvPr>
          <p:cNvSpPr>
            <a:spLocks noGrp="1"/>
          </p:cNvSpPr>
          <p:nvPr>
            <p:ph type="body" sz="quarter" idx="20" hasCustomPrompt="1"/>
          </p:nvPr>
        </p:nvSpPr>
        <p:spPr>
          <a:xfrm>
            <a:off x="7427785"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24" name="Text Placeholder 5">
            <a:extLst>
              <a:ext uri="{FF2B5EF4-FFF2-40B4-BE49-F238E27FC236}">
                <a16:creationId xmlns:a16="http://schemas.microsoft.com/office/drawing/2014/main" id="{00C50359-0B90-473E-B638-5C6E12F4E58B}"/>
              </a:ext>
            </a:extLst>
          </p:cNvPr>
          <p:cNvSpPr>
            <a:spLocks noGrp="1"/>
          </p:cNvSpPr>
          <p:nvPr>
            <p:ph type="body" sz="quarter" idx="22" hasCustomPrompt="1"/>
          </p:nvPr>
        </p:nvSpPr>
        <p:spPr>
          <a:xfrm>
            <a:off x="9650983"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25" name="Text Placeholder 2">
            <a:extLst>
              <a:ext uri="{FF2B5EF4-FFF2-40B4-BE49-F238E27FC236}">
                <a16:creationId xmlns:a16="http://schemas.microsoft.com/office/drawing/2014/main" id="{12F0BFF5-0BE5-4A17-AD0B-2973A016BC85}"/>
              </a:ext>
            </a:extLst>
          </p:cNvPr>
          <p:cNvSpPr>
            <a:spLocks noGrp="1"/>
          </p:cNvSpPr>
          <p:nvPr>
            <p:ph idx="24"/>
          </p:nvPr>
        </p:nvSpPr>
        <p:spPr>
          <a:xfrm>
            <a:off x="758191"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6" name="Text Placeholder 2">
            <a:extLst>
              <a:ext uri="{FF2B5EF4-FFF2-40B4-BE49-F238E27FC236}">
                <a16:creationId xmlns:a16="http://schemas.microsoft.com/office/drawing/2014/main" id="{FE9BE84A-8A6C-41DD-B315-07B16189200B}"/>
              </a:ext>
            </a:extLst>
          </p:cNvPr>
          <p:cNvSpPr>
            <a:spLocks noGrp="1"/>
          </p:cNvSpPr>
          <p:nvPr>
            <p:ph idx="1"/>
          </p:nvPr>
        </p:nvSpPr>
        <p:spPr>
          <a:xfrm>
            <a:off x="2981389"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7" name="Text Placeholder 2">
            <a:extLst>
              <a:ext uri="{FF2B5EF4-FFF2-40B4-BE49-F238E27FC236}">
                <a16:creationId xmlns:a16="http://schemas.microsoft.com/office/drawing/2014/main" id="{847321C3-4154-44B3-ABFA-277BCB352EE8}"/>
              </a:ext>
            </a:extLst>
          </p:cNvPr>
          <p:cNvSpPr>
            <a:spLocks noGrp="1"/>
          </p:cNvSpPr>
          <p:nvPr>
            <p:ph idx="25"/>
          </p:nvPr>
        </p:nvSpPr>
        <p:spPr>
          <a:xfrm>
            <a:off x="5204587"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8" name="Text Placeholder 2">
            <a:extLst>
              <a:ext uri="{FF2B5EF4-FFF2-40B4-BE49-F238E27FC236}">
                <a16:creationId xmlns:a16="http://schemas.microsoft.com/office/drawing/2014/main" id="{8B6C8C90-DD52-4FC6-A7FC-0CA1F6B30600}"/>
              </a:ext>
            </a:extLst>
          </p:cNvPr>
          <p:cNvSpPr>
            <a:spLocks noGrp="1"/>
          </p:cNvSpPr>
          <p:nvPr>
            <p:ph idx="26"/>
          </p:nvPr>
        </p:nvSpPr>
        <p:spPr>
          <a:xfrm>
            <a:off x="7427785"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9" name="Text Placeholder 2">
            <a:extLst>
              <a:ext uri="{FF2B5EF4-FFF2-40B4-BE49-F238E27FC236}">
                <a16:creationId xmlns:a16="http://schemas.microsoft.com/office/drawing/2014/main" id="{172B1DA1-AA1E-4C2A-B921-AD87D5A4E0B4}"/>
              </a:ext>
            </a:extLst>
          </p:cNvPr>
          <p:cNvSpPr>
            <a:spLocks noGrp="1"/>
          </p:cNvSpPr>
          <p:nvPr>
            <p:ph idx="27"/>
          </p:nvPr>
        </p:nvSpPr>
        <p:spPr>
          <a:xfrm>
            <a:off x="9650983"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389349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og tekst i fire bolker  ">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7496953-5DEE-49B4-8211-9067CD1A6D41}"/>
              </a:ext>
            </a:extLst>
          </p:cNvPr>
          <p:cNvSpPr/>
          <p:nvPr userDrawn="1"/>
        </p:nvSpPr>
        <p:spPr>
          <a:xfrm>
            <a:off x="0" y="6374606"/>
            <a:ext cx="12192000" cy="483394"/>
          </a:xfrm>
          <a:prstGeom prst="rect">
            <a:avLst/>
          </a:prstGeom>
          <a:solidFill>
            <a:srgbClr val="003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10" name="Slide Number Placeholder 5">
            <a:extLst>
              <a:ext uri="{FF2B5EF4-FFF2-40B4-BE49-F238E27FC236}">
                <a16:creationId xmlns:a16="http://schemas.microsoft.com/office/drawing/2014/main" id="{47B43333-FEED-49FB-BE24-313277381374}"/>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1" name="Footer Placeholder 4">
            <a:extLst>
              <a:ext uri="{FF2B5EF4-FFF2-40B4-BE49-F238E27FC236}">
                <a16:creationId xmlns:a16="http://schemas.microsoft.com/office/drawing/2014/main" id="{2FD57A55-73BA-450A-9273-24975A7F5ED6}"/>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2" name="Text Placeholder 2">
            <a:extLst>
              <a:ext uri="{FF2B5EF4-FFF2-40B4-BE49-F238E27FC236}">
                <a16:creationId xmlns:a16="http://schemas.microsoft.com/office/drawing/2014/main" id="{85BC3D22-7859-41A6-92FD-93C0927C8E6E}"/>
              </a:ext>
            </a:extLst>
          </p:cNvPr>
          <p:cNvSpPr>
            <a:spLocks noGrp="1"/>
          </p:cNvSpPr>
          <p:nvPr>
            <p:ph idx="20"/>
          </p:nvPr>
        </p:nvSpPr>
        <p:spPr>
          <a:xfrm>
            <a:off x="758189" y="2259019"/>
            <a:ext cx="5149124"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3" name="Text Placeholder 2">
            <a:extLst>
              <a:ext uri="{FF2B5EF4-FFF2-40B4-BE49-F238E27FC236}">
                <a16:creationId xmlns:a16="http://schemas.microsoft.com/office/drawing/2014/main" id="{4AE4DB8F-1F65-4E96-89C3-A53D39636258}"/>
              </a:ext>
            </a:extLst>
          </p:cNvPr>
          <p:cNvSpPr>
            <a:spLocks noGrp="1"/>
          </p:cNvSpPr>
          <p:nvPr>
            <p:ph idx="1"/>
          </p:nvPr>
        </p:nvSpPr>
        <p:spPr>
          <a:xfrm>
            <a:off x="758189" y="4201929"/>
            <a:ext cx="5149124"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7" name="Text Placeholder 2">
            <a:extLst>
              <a:ext uri="{FF2B5EF4-FFF2-40B4-BE49-F238E27FC236}">
                <a16:creationId xmlns:a16="http://schemas.microsoft.com/office/drawing/2014/main" id="{37A4E066-E94C-48EF-AFA8-D2837BC7D688}"/>
              </a:ext>
            </a:extLst>
          </p:cNvPr>
          <p:cNvSpPr>
            <a:spLocks noGrp="1"/>
          </p:cNvSpPr>
          <p:nvPr>
            <p:ph idx="21"/>
          </p:nvPr>
        </p:nvSpPr>
        <p:spPr>
          <a:xfrm>
            <a:off x="6360882" y="2259018"/>
            <a:ext cx="5111026"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8" name="Text Placeholder 2">
            <a:extLst>
              <a:ext uri="{FF2B5EF4-FFF2-40B4-BE49-F238E27FC236}">
                <a16:creationId xmlns:a16="http://schemas.microsoft.com/office/drawing/2014/main" id="{E976DF51-5EA0-4493-B932-EBF3AB395507}"/>
              </a:ext>
            </a:extLst>
          </p:cNvPr>
          <p:cNvSpPr>
            <a:spLocks noGrp="1"/>
          </p:cNvSpPr>
          <p:nvPr>
            <p:ph idx="22"/>
          </p:nvPr>
        </p:nvSpPr>
        <p:spPr>
          <a:xfrm>
            <a:off x="6360883" y="4201928"/>
            <a:ext cx="5111026" cy="1489254"/>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4237794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re figur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DE3B279-DDF8-466D-BAE3-E1818024BF9A}"/>
              </a:ext>
            </a:extLst>
          </p:cNvPr>
          <p:cNvSpPr/>
          <p:nvPr userDrawn="1"/>
        </p:nvSpPr>
        <p:spPr>
          <a:xfrm>
            <a:off x="0" y="6374606"/>
            <a:ext cx="12192000" cy="483394"/>
          </a:xfrm>
          <a:prstGeom prst="rect">
            <a:avLst/>
          </a:prstGeom>
          <a:solidFill>
            <a:srgbClr val="003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19" name="Slide Number Placeholder 5">
            <a:extLst>
              <a:ext uri="{FF2B5EF4-FFF2-40B4-BE49-F238E27FC236}">
                <a16:creationId xmlns:a16="http://schemas.microsoft.com/office/drawing/2014/main" id="{A2C02546-FB88-4A2F-8539-75C6D57D7B88}"/>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2" name="Footer Placeholder 4">
            <a:extLst>
              <a:ext uri="{FF2B5EF4-FFF2-40B4-BE49-F238E27FC236}">
                <a16:creationId xmlns:a16="http://schemas.microsoft.com/office/drawing/2014/main" id="{D9E60C3C-3A07-409E-8AE9-F1074D1BA138}"/>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25" name="Text Placeholder 7">
            <a:extLst>
              <a:ext uri="{FF2B5EF4-FFF2-40B4-BE49-F238E27FC236}">
                <a16:creationId xmlns:a16="http://schemas.microsoft.com/office/drawing/2014/main" id="{491A31F3-225A-4D87-ADDA-6E4F2B4414BC}"/>
              </a:ext>
            </a:extLst>
          </p:cNvPr>
          <p:cNvSpPr>
            <a:spLocks noGrp="1"/>
          </p:cNvSpPr>
          <p:nvPr>
            <p:ph type="body" sz="quarter" idx="23"/>
          </p:nvPr>
        </p:nvSpPr>
        <p:spPr>
          <a:xfrm>
            <a:off x="717981" y="1801570"/>
            <a:ext cx="2247099" cy="4467600"/>
          </a:xfrm>
          <a:prstGeom prst="roundRect">
            <a:avLst/>
          </a:prstGeom>
          <a:solidFill>
            <a:schemeClr val="tx2"/>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28" name="Text Placeholder 5">
            <a:extLst>
              <a:ext uri="{FF2B5EF4-FFF2-40B4-BE49-F238E27FC236}">
                <a16:creationId xmlns:a16="http://schemas.microsoft.com/office/drawing/2014/main" id="{B770482F-CCB3-4B7D-8454-DB70EA6B339E}"/>
              </a:ext>
            </a:extLst>
          </p:cNvPr>
          <p:cNvSpPr>
            <a:spLocks noGrp="1"/>
          </p:cNvSpPr>
          <p:nvPr>
            <p:ph type="body" sz="quarter" idx="20" hasCustomPrompt="1"/>
          </p:nvPr>
        </p:nvSpPr>
        <p:spPr>
          <a:xfrm>
            <a:off x="919815" y="1938982"/>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29" name="Text Placeholder 7">
            <a:extLst>
              <a:ext uri="{FF2B5EF4-FFF2-40B4-BE49-F238E27FC236}">
                <a16:creationId xmlns:a16="http://schemas.microsoft.com/office/drawing/2014/main" id="{39E9E977-CEA3-4EC6-B64B-8B752209210F}"/>
              </a:ext>
            </a:extLst>
          </p:cNvPr>
          <p:cNvSpPr>
            <a:spLocks noGrp="1"/>
          </p:cNvSpPr>
          <p:nvPr>
            <p:ph type="body" sz="quarter" idx="26"/>
          </p:nvPr>
        </p:nvSpPr>
        <p:spPr>
          <a:xfrm>
            <a:off x="3565348" y="1797709"/>
            <a:ext cx="2247099" cy="4467600"/>
          </a:xfrm>
          <a:prstGeom prst="roundRect">
            <a:avLst/>
          </a:prstGeom>
          <a:solidFill>
            <a:schemeClr val="tx2"/>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30" name="Text Placeholder 5">
            <a:extLst>
              <a:ext uri="{FF2B5EF4-FFF2-40B4-BE49-F238E27FC236}">
                <a16:creationId xmlns:a16="http://schemas.microsoft.com/office/drawing/2014/main" id="{C1010C08-ED2F-4346-B923-CF1C42334866}"/>
              </a:ext>
            </a:extLst>
          </p:cNvPr>
          <p:cNvSpPr>
            <a:spLocks noGrp="1"/>
          </p:cNvSpPr>
          <p:nvPr>
            <p:ph type="body" sz="quarter" idx="27" hasCustomPrompt="1"/>
          </p:nvPr>
        </p:nvSpPr>
        <p:spPr>
          <a:xfrm>
            <a:off x="3767182" y="1935121"/>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31" name="Text Placeholder 7">
            <a:extLst>
              <a:ext uri="{FF2B5EF4-FFF2-40B4-BE49-F238E27FC236}">
                <a16:creationId xmlns:a16="http://schemas.microsoft.com/office/drawing/2014/main" id="{9A0707BB-1CE3-46AA-B7BC-5BE7AF8A6C7E}"/>
              </a:ext>
            </a:extLst>
          </p:cNvPr>
          <p:cNvSpPr>
            <a:spLocks noGrp="1"/>
          </p:cNvSpPr>
          <p:nvPr>
            <p:ph type="body" sz="quarter" idx="29"/>
          </p:nvPr>
        </p:nvSpPr>
        <p:spPr>
          <a:xfrm>
            <a:off x="6387315" y="1801570"/>
            <a:ext cx="2247099" cy="4467600"/>
          </a:xfrm>
          <a:prstGeom prst="roundRect">
            <a:avLst/>
          </a:prstGeom>
          <a:solidFill>
            <a:schemeClr val="tx2"/>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33" name="Text Placeholder 5">
            <a:extLst>
              <a:ext uri="{FF2B5EF4-FFF2-40B4-BE49-F238E27FC236}">
                <a16:creationId xmlns:a16="http://schemas.microsoft.com/office/drawing/2014/main" id="{35959A58-30AE-4118-BE88-ED24FA348376}"/>
              </a:ext>
            </a:extLst>
          </p:cNvPr>
          <p:cNvSpPr>
            <a:spLocks noGrp="1"/>
          </p:cNvSpPr>
          <p:nvPr>
            <p:ph type="body" sz="quarter" idx="30" hasCustomPrompt="1"/>
          </p:nvPr>
        </p:nvSpPr>
        <p:spPr>
          <a:xfrm>
            <a:off x="6589149" y="1938982"/>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35" name="Text Placeholder 7">
            <a:extLst>
              <a:ext uri="{FF2B5EF4-FFF2-40B4-BE49-F238E27FC236}">
                <a16:creationId xmlns:a16="http://schemas.microsoft.com/office/drawing/2014/main" id="{F561E615-F952-477F-8C9B-46657624D0D6}"/>
              </a:ext>
            </a:extLst>
          </p:cNvPr>
          <p:cNvSpPr>
            <a:spLocks noGrp="1"/>
          </p:cNvSpPr>
          <p:nvPr>
            <p:ph type="body" sz="quarter" idx="32"/>
          </p:nvPr>
        </p:nvSpPr>
        <p:spPr>
          <a:xfrm>
            <a:off x="9221981" y="1797709"/>
            <a:ext cx="2247099" cy="4467600"/>
          </a:xfrm>
          <a:prstGeom prst="roundRect">
            <a:avLst/>
          </a:prstGeom>
          <a:solidFill>
            <a:schemeClr val="tx2"/>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37" name="Text Placeholder 5">
            <a:extLst>
              <a:ext uri="{FF2B5EF4-FFF2-40B4-BE49-F238E27FC236}">
                <a16:creationId xmlns:a16="http://schemas.microsoft.com/office/drawing/2014/main" id="{E7F1059D-1183-42ED-8503-3865336F7102}"/>
              </a:ext>
            </a:extLst>
          </p:cNvPr>
          <p:cNvSpPr>
            <a:spLocks noGrp="1"/>
          </p:cNvSpPr>
          <p:nvPr>
            <p:ph type="body" sz="quarter" idx="33" hasCustomPrompt="1"/>
          </p:nvPr>
        </p:nvSpPr>
        <p:spPr>
          <a:xfrm>
            <a:off x="9423815" y="1935121"/>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Tree>
    <p:extLst>
      <p:ext uri="{BB962C8B-B14F-4D97-AF65-F5344CB8AC3E}">
        <p14:creationId xmlns:p14="http://schemas.microsoft.com/office/powerpoint/2010/main" val="1968016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re figurer ">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6539932-1E73-416C-8188-05D9D9AB2176}"/>
              </a:ext>
            </a:extLst>
          </p:cNvPr>
          <p:cNvSpPr/>
          <p:nvPr userDrawn="1"/>
        </p:nvSpPr>
        <p:spPr>
          <a:xfrm>
            <a:off x="0" y="6374606"/>
            <a:ext cx="12192000" cy="483394"/>
          </a:xfrm>
          <a:prstGeom prst="rect">
            <a:avLst/>
          </a:prstGeom>
          <a:solidFill>
            <a:srgbClr val="003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33" name="Text Placeholder 7">
            <a:extLst>
              <a:ext uri="{FF2B5EF4-FFF2-40B4-BE49-F238E27FC236}">
                <a16:creationId xmlns:a16="http://schemas.microsoft.com/office/drawing/2014/main" id="{CDF75CAD-AF26-4B2E-A1D7-033275C98088}"/>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accent6"/>
          </a:solidFill>
        </p:spPr>
        <p:txBody>
          <a:bodyPr lIns="72000" tIns="2246400" rIns="0" bIns="0" anchor="t"/>
          <a:lstStyle>
            <a:lvl1pPr marL="0" indent="0" algn="l">
              <a:buNone/>
              <a:defRPr sz="3000" b="1">
                <a:solidFill>
                  <a:schemeClr val="bg1"/>
                </a:solidFill>
                <a:latin typeface="+mj-lt"/>
              </a:defRPr>
            </a:lvl1pPr>
          </a:lstStyle>
          <a:p>
            <a:pPr lvl="0"/>
            <a:r>
              <a:rPr lang="en-US" dirty="0" err="1"/>
              <a:t>En</a:t>
            </a:r>
            <a:r>
              <a:rPr lang="en-US" dirty="0"/>
              <a:t> </a:t>
            </a:r>
            <a:r>
              <a:rPr lang="en-US" dirty="0" err="1"/>
              <a:t>linje</a:t>
            </a:r>
            <a:endParaRPr lang="en-US" dirty="0"/>
          </a:p>
        </p:txBody>
      </p:sp>
      <p:sp>
        <p:nvSpPr>
          <p:cNvPr id="34" name="Text Placeholder 7">
            <a:extLst>
              <a:ext uri="{FF2B5EF4-FFF2-40B4-BE49-F238E27FC236}">
                <a16:creationId xmlns:a16="http://schemas.microsoft.com/office/drawing/2014/main" id="{5578FDE3-879E-4781-9E54-49B9F581D624}"/>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tx2"/>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7">
            <a:extLst>
              <a:ext uri="{FF2B5EF4-FFF2-40B4-BE49-F238E27FC236}">
                <a16:creationId xmlns:a16="http://schemas.microsoft.com/office/drawing/2014/main" id="{CEC2E523-2461-4546-8557-352F64BC07AF}"/>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accent3"/>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6" name="Text Placeholder 7">
            <a:extLst>
              <a:ext uri="{FF2B5EF4-FFF2-40B4-BE49-F238E27FC236}">
                <a16:creationId xmlns:a16="http://schemas.microsoft.com/office/drawing/2014/main" id="{EA36C350-37EB-4618-9718-4836D79EF3EB}"/>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accent4"/>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21" name="Slide Number Placeholder 5">
            <a:extLst>
              <a:ext uri="{FF2B5EF4-FFF2-40B4-BE49-F238E27FC236}">
                <a16:creationId xmlns:a16="http://schemas.microsoft.com/office/drawing/2014/main" id="{0C772AAB-162D-415B-AD04-9197D0E931EA}"/>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2" name="Footer Placeholder 4">
            <a:extLst>
              <a:ext uri="{FF2B5EF4-FFF2-40B4-BE49-F238E27FC236}">
                <a16:creationId xmlns:a16="http://schemas.microsoft.com/office/drawing/2014/main" id="{8FDE23EB-7781-47C5-8E9D-5ECB5CACE725}"/>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9" name="Text Placeholder 5">
            <a:extLst>
              <a:ext uri="{FF2B5EF4-FFF2-40B4-BE49-F238E27FC236}">
                <a16:creationId xmlns:a16="http://schemas.microsoft.com/office/drawing/2014/main" id="{C25A96DF-E25B-493F-9B08-34427FD0124C}"/>
              </a:ext>
            </a:extLst>
          </p:cNvPr>
          <p:cNvSpPr>
            <a:spLocks noGrp="1"/>
          </p:cNvSpPr>
          <p:nvPr>
            <p:ph type="body" sz="quarter" idx="20"/>
          </p:nvPr>
        </p:nvSpPr>
        <p:spPr>
          <a:xfrm>
            <a:off x="877138"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23" name="Picture Placeholder 5">
            <a:extLst>
              <a:ext uri="{FF2B5EF4-FFF2-40B4-BE49-F238E27FC236}">
                <a16:creationId xmlns:a16="http://schemas.microsoft.com/office/drawing/2014/main" id="{4B688F53-BBB1-445E-A6F3-E882BF4350CF}"/>
              </a:ext>
            </a:extLst>
          </p:cNvPr>
          <p:cNvSpPr>
            <a:spLocks noGrp="1"/>
          </p:cNvSpPr>
          <p:nvPr>
            <p:ph type="pic" sz="quarter" idx="35"/>
          </p:nvPr>
        </p:nvSpPr>
        <p:spPr>
          <a:xfrm>
            <a:off x="783853"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25" name="Text Placeholder 5">
            <a:extLst>
              <a:ext uri="{FF2B5EF4-FFF2-40B4-BE49-F238E27FC236}">
                <a16:creationId xmlns:a16="http://schemas.microsoft.com/office/drawing/2014/main" id="{B7F89116-451F-4DD0-89B2-164F33BA6B05}"/>
              </a:ext>
            </a:extLst>
          </p:cNvPr>
          <p:cNvSpPr>
            <a:spLocks noGrp="1"/>
          </p:cNvSpPr>
          <p:nvPr>
            <p:ph type="body" sz="quarter" idx="38"/>
          </p:nvPr>
        </p:nvSpPr>
        <p:spPr>
          <a:xfrm>
            <a:off x="3624257"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26" name="Picture Placeholder 5">
            <a:extLst>
              <a:ext uri="{FF2B5EF4-FFF2-40B4-BE49-F238E27FC236}">
                <a16:creationId xmlns:a16="http://schemas.microsoft.com/office/drawing/2014/main" id="{8632DFC8-C898-4272-AAA3-FAD775176DD5}"/>
              </a:ext>
            </a:extLst>
          </p:cNvPr>
          <p:cNvSpPr>
            <a:spLocks noGrp="1"/>
          </p:cNvSpPr>
          <p:nvPr>
            <p:ph type="pic" sz="quarter" idx="39"/>
          </p:nvPr>
        </p:nvSpPr>
        <p:spPr>
          <a:xfrm>
            <a:off x="3530972"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28" name="Text Placeholder 5">
            <a:extLst>
              <a:ext uri="{FF2B5EF4-FFF2-40B4-BE49-F238E27FC236}">
                <a16:creationId xmlns:a16="http://schemas.microsoft.com/office/drawing/2014/main" id="{DED5923B-5AAF-4245-877F-42ACB4621ECD}"/>
              </a:ext>
            </a:extLst>
          </p:cNvPr>
          <p:cNvSpPr>
            <a:spLocks noGrp="1"/>
          </p:cNvSpPr>
          <p:nvPr>
            <p:ph type="body" sz="quarter" idx="42"/>
          </p:nvPr>
        </p:nvSpPr>
        <p:spPr>
          <a:xfrm>
            <a:off x="6372219"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29" name="Picture Placeholder 5">
            <a:extLst>
              <a:ext uri="{FF2B5EF4-FFF2-40B4-BE49-F238E27FC236}">
                <a16:creationId xmlns:a16="http://schemas.microsoft.com/office/drawing/2014/main" id="{DDA51DB5-67DF-4204-8F10-9CCD29DCCCB7}"/>
              </a:ext>
            </a:extLst>
          </p:cNvPr>
          <p:cNvSpPr>
            <a:spLocks noGrp="1"/>
          </p:cNvSpPr>
          <p:nvPr>
            <p:ph type="pic" sz="quarter" idx="43"/>
          </p:nvPr>
        </p:nvSpPr>
        <p:spPr>
          <a:xfrm>
            <a:off x="6278934"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31" name="Text Placeholder 5">
            <a:extLst>
              <a:ext uri="{FF2B5EF4-FFF2-40B4-BE49-F238E27FC236}">
                <a16:creationId xmlns:a16="http://schemas.microsoft.com/office/drawing/2014/main" id="{DDC7ECDF-DFCF-4BD8-B37A-1D7F2B6B18D1}"/>
              </a:ext>
            </a:extLst>
          </p:cNvPr>
          <p:cNvSpPr>
            <a:spLocks noGrp="1"/>
          </p:cNvSpPr>
          <p:nvPr>
            <p:ph type="body" sz="quarter" idx="46"/>
          </p:nvPr>
        </p:nvSpPr>
        <p:spPr>
          <a:xfrm>
            <a:off x="9120073"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32" name="Picture Placeholder 5">
            <a:extLst>
              <a:ext uri="{FF2B5EF4-FFF2-40B4-BE49-F238E27FC236}">
                <a16:creationId xmlns:a16="http://schemas.microsoft.com/office/drawing/2014/main" id="{DD1D1FBC-C20C-41F8-BFCD-83937A110CAB}"/>
              </a:ext>
            </a:extLst>
          </p:cNvPr>
          <p:cNvSpPr>
            <a:spLocks noGrp="1"/>
          </p:cNvSpPr>
          <p:nvPr>
            <p:ph type="pic" sz="quarter" idx="47"/>
          </p:nvPr>
        </p:nvSpPr>
        <p:spPr>
          <a:xfrm>
            <a:off x="9026788"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Tree>
    <p:extLst>
      <p:ext uri="{BB962C8B-B14F-4D97-AF65-F5344CB8AC3E}">
        <p14:creationId xmlns:p14="http://schemas.microsoft.com/office/powerpoint/2010/main" val="382693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med heldekkende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9411C7D4-48C4-4B82-9272-C825344475C8}"/>
              </a:ext>
            </a:extLst>
          </p:cNvPr>
          <p:cNvSpPr>
            <a:spLocks noGrp="1"/>
          </p:cNvSpPr>
          <p:nvPr>
            <p:ph type="media" sz="quarter" idx="14"/>
          </p:nvPr>
        </p:nvSpPr>
        <p:spPr>
          <a:xfrm>
            <a:off x="0" y="-1"/>
            <a:ext cx="12192000" cy="6858000"/>
          </a:xfrm>
        </p:spPr>
        <p:txBody>
          <a:bodyPr/>
          <a:lstStyle/>
          <a:p>
            <a:r>
              <a:rPr lang="en-US"/>
              <a:t>Click icon to add media</a:t>
            </a:r>
          </a:p>
        </p:txBody>
      </p:sp>
      <p:sp>
        <p:nvSpPr>
          <p:cNvPr id="5" name="Footer Placeholder 4">
            <a:extLst>
              <a:ext uri="{FF2B5EF4-FFF2-40B4-BE49-F238E27FC236}">
                <a16:creationId xmlns:a16="http://schemas.microsoft.com/office/drawing/2014/main" id="{8EDAF1BB-D4DD-4390-8C59-BBD2D2C67E20}"/>
              </a:ext>
            </a:extLst>
          </p:cNvPr>
          <p:cNvSpPr>
            <a:spLocks noGrp="1"/>
          </p:cNvSpPr>
          <p:nvPr>
            <p:ph type="ftr" sz="quarter" idx="11"/>
          </p:nvPr>
        </p:nvSpPr>
        <p:spPr>
          <a:xfrm>
            <a:off x="8022499" y="6354535"/>
            <a:ext cx="3424012" cy="193899"/>
          </a:xfrm>
        </p:spPr>
        <p:txBody>
          <a:bodyPr lIns="0" tIns="0" rIns="0" bIns="0" anchor="b">
            <a:noAutofit/>
          </a:bodyPr>
          <a:lstStyle>
            <a:lvl1pPr algn="r">
              <a:lnSpc>
                <a:spcPct val="90000"/>
              </a:lnSpc>
              <a:defRPr sz="1400">
                <a:solidFill>
                  <a:schemeClr val="bg1"/>
                </a:solidFill>
              </a:defRPr>
            </a:lvl1pPr>
          </a:lstStyle>
          <a:p>
            <a:r>
              <a:rPr lang="nb-NO" dirty="0"/>
              <a:t>Teknologi for et bedre samfunn</a:t>
            </a:r>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8" name="Slide Number Placeholder 5">
            <a:extLst>
              <a:ext uri="{FF2B5EF4-FFF2-40B4-BE49-F238E27FC236}">
                <a16:creationId xmlns:a16="http://schemas.microsoft.com/office/drawing/2014/main" id="{83E9D99F-0012-4E73-A817-39C3B2316B8A}"/>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sp>
        <p:nvSpPr>
          <p:cNvPr id="13" name="Text Placeholder 2">
            <a:extLst>
              <a:ext uri="{FF2B5EF4-FFF2-40B4-BE49-F238E27FC236}">
                <a16:creationId xmlns:a16="http://schemas.microsoft.com/office/drawing/2014/main" id="{45E681C5-2E1A-4844-89DA-ACB28B04EDD6}"/>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14" name="Subtitle 2">
            <a:extLst>
              <a:ext uri="{FF2B5EF4-FFF2-40B4-BE49-F238E27FC236}">
                <a16:creationId xmlns:a16="http://schemas.microsoft.com/office/drawing/2014/main" id="{9D8E8E2B-3F64-4903-BA11-88E076433FB6}"/>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15" name="Title 1">
            <a:extLst>
              <a:ext uri="{FF2B5EF4-FFF2-40B4-BE49-F238E27FC236}">
                <a16:creationId xmlns:a16="http://schemas.microsoft.com/office/drawing/2014/main" id="{4F918834-87D5-450E-9F18-8DFFE8EF3E4E}"/>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rgbClr val="05427C"/>
                </a:solidFill>
              </a:defRPr>
            </a:lvl1pPr>
          </a:lstStyle>
          <a:p>
            <a:r>
              <a:rPr lang="nb-NO" dirty="0"/>
              <a:t>En kort tittel</a:t>
            </a:r>
          </a:p>
        </p:txBody>
      </p:sp>
    </p:spTree>
    <p:extLst>
      <p:ext uri="{BB962C8B-B14F-4D97-AF65-F5344CB8AC3E}">
        <p14:creationId xmlns:p14="http://schemas.microsoft.com/office/powerpoint/2010/main" val="3191163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e figurer (Uten bil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B3EC54-C1D9-4993-BCF2-0F580D9823AB}"/>
              </a:ext>
            </a:extLst>
          </p:cNvPr>
          <p:cNvSpPr/>
          <p:nvPr userDrawn="1"/>
        </p:nvSpPr>
        <p:spPr>
          <a:xfrm>
            <a:off x="0" y="6374606"/>
            <a:ext cx="12192000" cy="483394"/>
          </a:xfrm>
          <a:prstGeom prst="rect">
            <a:avLst/>
          </a:prstGeom>
          <a:solidFill>
            <a:srgbClr val="003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accent6"/>
          </a:solidFill>
        </p:spPr>
        <p:txBody>
          <a:bodyPr lIns="72000" tIns="0" rIns="0" bIns="0" anchor="t"/>
          <a:lstStyle>
            <a:lvl1pPr marL="0" indent="0" algn="l">
              <a:buNone/>
              <a:defRPr sz="3000" b="1">
                <a:solidFill>
                  <a:schemeClr val="bg1"/>
                </a:solidFill>
                <a:latin typeface="+mj-lt"/>
              </a:defRPr>
            </a:lvl1pPr>
          </a:lstStyle>
          <a:p>
            <a:pPr lvl="0"/>
            <a:r>
              <a:rPr lang="en-US" dirty="0" err="1"/>
              <a:t>En</a:t>
            </a:r>
            <a:r>
              <a:rPr lang="en-US" dirty="0"/>
              <a:t> </a:t>
            </a:r>
            <a:r>
              <a:rPr lang="en-US" dirty="0" err="1"/>
              <a:t>linje</a:t>
            </a:r>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877138" y="2351315"/>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33" name="Text Placeholder 7">
            <a:extLst>
              <a:ext uri="{FF2B5EF4-FFF2-40B4-BE49-F238E27FC236}">
                <a16:creationId xmlns:a16="http://schemas.microsoft.com/office/drawing/2014/main" id="{E07438C8-A866-46E1-83D8-57B8568CBD53}"/>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tx2"/>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5">
            <a:extLst>
              <a:ext uri="{FF2B5EF4-FFF2-40B4-BE49-F238E27FC236}">
                <a16:creationId xmlns:a16="http://schemas.microsoft.com/office/drawing/2014/main" id="{67B5BB42-EBC1-4D9B-957E-57865842A511}"/>
              </a:ext>
            </a:extLst>
          </p:cNvPr>
          <p:cNvSpPr>
            <a:spLocks noGrp="1"/>
          </p:cNvSpPr>
          <p:nvPr>
            <p:ph type="body" sz="quarter" idx="38"/>
          </p:nvPr>
        </p:nvSpPr>
        <p:spPr>
          <a:xfrm>
            <a:off x="3624257" y="2351314"/>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45" name="Text Placeholder 7">
            <a:extLst>
              <a:ext uri="{FF2B5EF4-FFF2-40B4-BE49-F238E27FC236}">
                <a16:creationId xmlns:a16="http://schemas.microsoft.com/office/drawing/2014/main" id="{2FA69E3C-7E3D-45A8-92CC-0988924A2E86}"/>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accent3"/>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47" name="Text Placeholder 5">
            <a:extLst>
              <a:ext uri="{FF2B5EF4-FFF2-40B4-BE49-F238E27FC236}">
                <a16:creationId xmlns:a16="http://schemas.microsoft.com/office/drawing/2014/main" id="{DACA3139-8734-4F03-B7AE-06497028D8C4}"/>
              </a:ext>
            </a:extLst>
          </p:cNvPr>
          <p:cNvSpPr>
            <a:spLocks noGrp="1"/>
          </p:cNvSpPr>
          <p:nvPr>
            <p:ph type="body" sz="quarter" idx="42"/>
          </p:nvPr>
        </p:nvSpPr>
        <p:spPr>
          <a:xfrm>
            <a:off x="6372219" y="2351314"/>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50" name="Text Placeholder 7">
            <a:extLst>
              <a:ext uri="{FF2B5EF4-FFF2-40B4-BE49-F238E27FC236}">
                <a16:creationId xmlns:a16="http://schemas.microsoft.com/office/drawing/2014/main" id="{A5A52AAA-CB54-4150-A3ED-F5BB9358E630}"/>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accent4"/>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51" name="Text Placeholder 5">
            <a:extLst>
              <a:ext uri="{FF2B5EF4-FFF2-40B4-BE49-F238E27FC236}">
                <a16:creationId xmlns:a16="http://schemas.microsoft.com/office/drawing/2014/main" id="{9B87CD94-7A09-4FBF-8581-99B20B7C8576}"/>
              </a:ext>
            </a:extLst>
          </p:cNvPr>
          <p:cNvSpPr>
            <a:spLocks noGrp="1"/>
          </p:cNvSpPr>
          <p:nvPr>
            <p:ph type="body" sz="quarter" idx="46"/>
          </p:nvPr>
        </p:nvSpPr>
        <p:spPr>
          <a:xfrm>
            <a:off x="9120073" y="2351314"/>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13" name="Slide Number Placeholder 5">
            <a:extLst>
              <a:ext uri="{FF2B5EF4-FFF2-40B4-BE49-F238E27FC236}">
                <a16:creationId xmlns:a16="http://schemas.microsoft.com/office/drawing/2014/main" id="{90A882E4-74CE-4D92-BC8D-06B977AEB64A}"/>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4" name="Footer Placeholder 4">
            <a:extLst>
              <a:ext uri="{FF2B5EF4-FFF2-40B4-BE49-F238E27FC236}">
                <a16:creationId xmlns:a16="http://schemas.microsoft.com/office/drawing/2014/main" id="{0B11BCFA-81AC-404C-B12E-AB24A852C210}"/>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3113852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837074-A41C-4499-BC7D-9E0AF85D67FB}"/>
              </a:ext>
            </a:extLst>
          </p:cNvPr>
          <p:cNvSpPr/>
          <p:nvPr userDrawn="1"/>
        </p:nvSpPr>
        <p:spPr>
          <a:xfrm>
            <a:off x="0" y="6374606"/>
            <a:ext cx="12192000" cy="483394"/>
          </a:xfrm>
          <a:prstGeom prst="rect">
            <a:avLst/>
          </a:prstGeom>
          <a:solidFill>
            <a:srgbClr val="003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6" name="Slide Number Placeholder 5">
            <a:extLst>
              <a:ext uri="{FF2B5EF4-FFF2-40B4-BE49-F238E27FC236}">
                <a16:creationId xmlns:a16="http://schemas.microsoft.com/office/drawing/2014/main" id="{AD474BC7-695C-44CF-B728-5A6596373BB3}"/>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7" name="Footer Placeholder 4">
            <a:extLst>
              <a:ext uri="{FF2B5EF4-FFF2-40B4-BE49-F238E27FC236}">
                <a16:creationId xmlns:a16="http://schemas.microsoft.com/office/drawing/2014/main" id="{604936F4-C83E-4EE0-B9AC-7015095748A8}"/>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3568688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4038600" y="2721114"/>
            <a:ext cx="4114800" cy="1200329"/>
          </a:xfrm>
        </p:spPr>
        <p:txBody>
          <a:bodyPr>
            <a:noAutofit/>
          </a:bodyPr>
          <a:lstStyle>
            <a:lvl1pPr algn="ctr">
              <a:defRPr sz="3900">
                <a:solidFill>
                  <a:schemeClr val="bg1"/>
                </a:solidFill>
              </a:defRPr>
            </a:lvl1pPr>
          </a:lstStyle>
          <a:p>
            <a:r>
              <a:rPr lang="nb-NO"/>
              <a:t>Teknologi for et bedre samfunn</a:t>
            </a:r>
            <a:endParaRPr lang="nb-NO" sz="3900" dirty="0"/>
          </a:p>
        </p:txBody>
      </p:sp>
      <p:pic>
        <p:nvPicPr>
          <p:cNvPr id="4" name="Graphic 3">
            <a:extLst>
              <a:ext uri="{FF2B5EF4-FFF2-40B4-BE49-F238E27FC236}">
                <a16:creationId xmlns:a16="http://schemas.microsoft.com/office/drawing/2014/main" id="{239ACEBC-A1A4-448D-B4F4-C31DDCDD6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Tree>
    <p:extLst>
      <p:ext uri="{BB962C8B-B14F-4D97-AF65-F5344CB8AC3E}">
        <p14:creationId xmlns:p14="http://schemas.microsoft.com/office/powerpoint/2010/main" val="2089172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rside med bilder splitte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091FE9-5642-447B-A657-51E61C78B318}"/>
              </a:ext>
            </a:extLst>
          </p:cNvPr>
          <p:cNvSpPr>
            <a:spLocks noGrp="1"/>
          </p:cNvSpPr>
          <p:nvPr>
            <p:ph type="body" sz="quarter" idx="20" hasCustomPrompt="1"/>
          </p:nvPr>
        </p:nvSpPr>
        <p:spPr>
          <a:xfrm>
            <a:off x="0" y="3821445"/>
            <a:ext cx="4585063" cy="2074529"/>
          </a:xfrm>
          <a:solidFill>
            <a:schemeClr val="bg1"/>
          </a:solidFill>
        </p:spPr>
        <p:txBody>
          <a:bodyPr/>
          <a:lstStyle>
            <a:lvl1pPr marL="0" indent="0">
              <a:buNone/>
              <a:defRPr/>
            </a:lvl1pPr>
          </a:lstStyle>
          <a:p>
            <a:pPr lvl="0"/>
            <a:r>
              <a:rPr lang="nb-NO" dirty="0"/>
              <a:t> </a:t>
            </a:r>
          </a:p>
        </p:txBody>
      </p:sp>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lvl1pPr>
          </a:lstStyle>
          <a:p>
            <a:endParaRPr lang="nb-NO" dirty="0"/>
          </a:p>
        </p:txBody>
      </p:sp>
      <p:sp>
        <p:nvSpPr>
          <p:cNvPr id="12" name="Title 1">
            <a:extLst>
              <a:ext uri="{FF2B5EF4-FFF2-40B4-BE49-F238E27FC236}">
                <a16:creationId xmlns:a16="http://schemas.microsoft.com/office/drawing/2014/main" id="{C4136857-8A04-412B-B6B5-632FD407B032}"/>
              </a:ext>
            </a:extLst>
          </p:cNvPr>
          <p:cNvSpPr>
            <a:spLocks noGrp="1"/>
          </p:cNvSpPr>
          <p:nvPr>
            <p:ph type="ctrTitle" hasCustomPrompt="1"/>
          </p:nvPr>
        </p:nvSpPr>
        <p:spPr>
          <a:xfrm>
            <a:off x="720090" y="4198032"/>
            <a:ext cx="3847566" cy="533223"/>
          </a:xfrm>
          <a:solidFill>
            <a:schemeClr val="bg1"/>
          </a:solidFill>
        </p:spPr>
        <p:txBody>
          <a:bodyPr wrap="square" lIns="0" tIns="0" rIns="0" bIns="0" anchor="b">
            <a:spAutoFit/>
          </a:bodyPr>
          <a:lstStyle>
            <a:lvl1pPr algn="l">
              <a:defRPr sz="3850" b="1" spc="0" baseline="0">
                <a:solidFill>
                  <a:srgbClr val="05427C"/>
                </a:solidFill>
              </a:defRPr>
            </a:lvl1pPr>
          </a:lstStyle>
          <a:p>
            <a:r>
              <a:rPr lang="nb-NO" dirty="0"/>
              <a:t>En kort tittel</a:t>
            </a:r>
          </a:p>
        </p:txBody>
      </p:sp>
      <p:sp>
        <p:nvSpPr>
          <p:cNvPr id="13" name="Subtitle 2">
            <a:extLst>
              <a:ext uri="{FF2B5EF4-FFF2-40B4-BE49-F238E27FC236}">
                <a16:creationId xmlns:a16="http://schemas.microsoft.com/office/drawing/2014/main" id="{8EDF94FC-487E-4582-A68F-1CE82F069903}"/>
              </a:ext>
            </a:extLst>
          </p:cNvPr>
          <p:cNvSpPr>
            <a:spLocks noGrp="1"/>
          </p:cNvSpPr>
          <p:nvPr>
            <p:ph type="subTitle" idx="1"/>
          </p:nvPr>
        </p:nvSpPr>
        <p:spPr>
          <a:xfrm>
            <a:off x="720090" y="4931786"/>
            <a:ext cx="3847566" cy="676275"/>
          </a:xfrm>
          <a:prstGeom prst="rect">
            <a:avLst/>
          </a:prstGeo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1" name="Slide Number Placeholder 5">
            <a:extLst>
              <a:ext uri="{FF2B5EF4-FFF2-40B4-BE49-F238E27FC236}">
                <a16:creationId xmlns:a16="http://schemas.microsoft.com/office/drawing/2014/main" id="{A4B5E9D0-5AD0-4620-898F-B8CBAD3BCBA3}"/>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pic>
        <p:nvPicPr>
          <p:cNvPr id="9" name="Graphic 8">
            <a:extLst>
              <a:ext uri="{FF2B5EF4-FFF2-40B4-BE49-F238E27FC236}">
                <a16:creationId xmlns:a16="http://schemas.microsoft.com/office/drawing/2014/main" id="{31B4F5CB-508E-40CD-99E9-A75C5CF51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1" y="-1"/>
            <a:ext cx="1099919" cy="1304666"/>
          </a:xfrm>
          <a:prstGeom prst="rect">
            <a:avLst/>
          </a:prstGeom>
        </p:spPr>
      </p:pic>
    </p:spTree>
    <p:extLst>
      <p:ext uri="{BB962C8B-B14F-4D97-AF65-F5344CB8AC3E}">
        <p14:creationId xmlns:p14="http://schemas.microsoft.com/office/powerpoint/2010/main" val="1983850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de med heldekkende bilde">
    <p:bg>
      <p:bgPr>
        <a:solidFill>
          <a:schemeClr val="bg1"/>
        </a:solidFill>
        <a:effectLst/>
      </p:bgPr>
    </p:bg>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2CB31F07-7988-4E6E-9EB1-1E331F9F3747}"/>
              </a:ext>
            </a:extLst>
          </p:cNvPr>
          <p:cNvSpPr>
            <a:spLocks noGrp="1"/>
          </p:cNvSpPr>
          <p:nvPr>
            <p:ph type="pic" sz="quarter" idx="13"/>
          </p:nvPr>
        </p:nvSpPr>
        <p:spPr>
          <a:xfrm>
            <a:off x="0" y="0"/>
            <a:ext cx="12192000" cy="6858000"/>
          </a:xfrm>
          <a:custGeom>
            <a:avLst/>
            <a:gdLst>
              <a:gd name="connsiteX0" fmla="*/ 0 w 12192000"/>
              <a:gd name="connsiteY0" fmla="*/ 0 h 6858000"/>
              <a:gd name="connsiteX1" fmla="*/ 722471 w 12192000"/>
              <a:gd name="connsiteY1" fmla="*/ 0 h 6858000"/>
              <a:gd name="connsiteX2" fmla="*/ 722471 w 12192000"/>
              <a:gd name="connsiteY2" fmla="*/ 1299762 h 6858000"/>
              <a:gd name="connsiteX3" fmla="*/ 1813407 w 12192000"/>
              <a:gd name="connsiteY3" fmla="*/ 1299762 h 6858000"/>
              <a:gd name="connsiteX4" fmla="*/ 1813407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722471" y="0"/>
                </a:lnTo>
                <a:lnTo>
                  <a:pt x="722471" y="1299762"/>
                </a:lnTo>
                <a:lnTo>
                  <a:pt x="1813407" y="1299762"/>
                </a:lnTo>
                <a:lnTo>
                  <a:pt x="1813407" y="0"/>
                </a:lnTo>
                <a:lnTo>
                  <a:pt x="12192000" y="0"/>
                </a:lnTo>
                <a:lnTo>
                  <a:pt x="12192000" y="6858000"/>
                </a:lnTo>
                <a:lnTo>
                  <a:pt x="0" y="6858000"/>
                </a:lnTo>
                <a:close/>
              </a:path>
            </a:pathLst>
          </a:custGeom>
        </p:spPr>
        <p:txBody>
          <a:bodyPr wrap="square">
            <a:noAutofit/>
          </a:bodyPr>
          <a:lstStyle>
            <a:lvl1pPr algn="ctr">
              <a:buNone/>
              <a:defRPr/>
            </a:lvl1pPr>
          </a:lstStyle>
          <a:p>
            <a:r>
              <a:rPr lang="nb-NO"/>
              <a:t>Klikk på ikonet for å legge til et bilde</a:t>
            </a:r>
            <a:endParaRPr lang="nb-NO" dirty="0"/>
          </a:p>
        </p:txBody>
      </p:sp>
      <p:sp>
        <p:nvSpPr>
          <p:cNvPr id="21" name="Text Placeholder 2">
            <a:extLst>
              <a:ext uri="{FF2B5EF4-FFF2-40B4-BE49-F238E27FC236}">
                <a16:creationId xmlns:a16="http://schemas.microsoft.com/office/drawing/2014/main" id="{97978271-5187-4431-9708-C927DF0F7F6D}"/>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3" name="Subtitle 2">
            <a:extLst>
              <a:ext uri="{FF2B5EF4-FFF2-40B4-BE49-F238E27FC236}">
                <a16:creationId xmlns:a16="http://schemas.microsoft.com/office/drawing/2014/main" id="{8637D6E0-F061-4BBC-8DBC-562373D266A8}"/>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chemeClr val="tx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5" name="Footer Placeholder 4">
            <a:extLst>
              <a:ext uri="{FF2B5EF4-FFF2-40B4-BE49-F238E27FC236}">
                <a16:creationId xmlns:a16="http://schemas.microsoft.com/office/drawing/2014/main" id="{8EDAF1BB-D4DD-4390-8C59-BBD2D2C67E20}"/>
              </a:ext>
            </a:extLst>
          </p:cNvPr>
          <p:cNvSpPr>
            <a:spLocks noGrp="1"/>
          </p:cNvSpPr>
          <p:nvPr>
            <p:ph type="ftr" sz="quarter" idx="11"/>
          </p:nvPr>
        </p:nvSpPr>
        <p:spPr>
          <a:xfrm>
            <a:off x="8022499" y="6354535"/>
            <a:ext cx="3424012" cy="193899"/>
          </a:xfrm>
        </p:spPr>
        <p:txBody>
          <a:bodyPr lIns="0" tIns="0" rIns="0" bIns="0" anchor="b">
            <a:noAutofit/>
          </a:bodyPr>
          <a:lstStyle>
            <a:lvl1pPr algn="r">
              <a:lnSpc>
                <a:spcPct val="90000"/>
              </a:lnSpc>
              <a:defRPr sz="1400">
                <a:solidFill>
                  <a:schemeClr val="bg1"/>
                </a:solidFill>
              </a:defRPr>
            </a:lvl1pPr>
          </a:lstStyle>
          <a:p>
            <a:r>
              <a:rPr lang="nb-NO" dirty="0"/>
              <a:t>Teknologi for et bedre samfunn</a:t>
            </a:r>
          </a:p>
        </p:txBody>
      </p:sp>
      <p:sp>
        <p:nvSpPr>
          <p:cNvPr id="22" name="Title 1">
            <a:extLst>
              <a:ext uri="{FF2B5EF4-FFF2-40B4-BE49-F238E27FC236}">
                <a16:creationId xmlns:a16="http://schemas.microsoft.com/office/drawing/2014/main" id="{45768DF2-6EBF-48BC-A321-F4FD52853E7F}"/>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chemeClr val="tx2"/>
                </a:solidFill>
              </a:defRPr>
            </a:lvl1pPr>
          </a:lstStyle>
          <a:p>
            <a:r>
              <a:rPr lang="nb-NO" dirty="0"/>
              <a:t>En kort tittel</a:t>
            </a:r>
          </a:p>
        </p:txBody>
      </p:sp>
      <p:sp>
        <p:nvSpPr>
          <p:cNvPr id="9" name="Slide Number Placeholder 5">
            <a:extLst>
              <a:ext uri="{FF2B5EF4-FFF2-40B4-BE49-F238E27FC236}">
                <a16:creationId xmlns:a16="http://schemas.microsoft.com/office/drawing/2014/main" id="{6BA452CE-6521-4710-BBBF-4AE21A3DDEF5}"/>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pic>
        <p:nvPicPr>
          <p:cNvPr id="10" name="Graphic 9">
            <a:extLst>
              <a:ext uri="{FF2B5EF4-FFF2-40B4-BE49-F238E27FC236}">
                <a16:creationId xmlns:a16="http://schemas.microsoft.com/office/drawing/2014/main" id="{0597384E-57FD-4F04-8C50-6AF0A2BD8C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1" y="-1"/>
            <a:ext cx="1099919" cy="1304666"/>
          </a:xfrm>
          <a:prstGeom prst="rect">
            <a:avLst/>
          </a:prstGeom>
        </p:spPr>
      </p:pic>
    </p:spTree>
    <p:extLst>
      <p:ext uri="{BB962C8B-B14F-4D97-AF65-F5344CB8AC3E}">
        <p14:creationId xmlns:p14="http://schemas.microsoft.com/office/powerpoint/2010/main" val="2098187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de med heldekkende video">
    <p:bg>
      <p:bgPr>
        <a:solidFill>
          <a:schemeClr val="bg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9411C7D4-48C4-4B82-9272-C825344475C8}"/>
              </a:ext>
            </a:extLst>
          </p:cNvPr>
          <p:cNvSpPr>
            <a:spLocks noGrp="1"/>
          </p:cNvSpPr>
          <p:nvPr>
            <p:ph type="media" sz="quarter" idx="14"/>
          </p:nvPr>
        </p:nvSpPr>
        <p:spPr>
          <a:xfrm>
            <a:off x="0" y="-1"/>
            <a:ext cx="12192000" cy="6858000"/>
          </a:xfrm>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8EDAF1BB-D4DD-4390-8C59-BBD2D2C67E20}"/>
              </a:ext>
            </a:extLst>
          </p:cNvPr>
          <p:cNvSpPr>
            <a:spLocks noGrp="1"/>
          </p:cNvSpPr>
          <p:nvPr>
            <p:ph type="ftr" sz="quarter" idx="11"/>
          </p:nvPr>
        </p:nvSpPr>
        <p:spPr>
          <a:xfrm>
            <a:off x="8022499" y="6354535"/>
            <a:ext cx="3424012" cy="193899"/>
          </a:xfrm>
        </p:spPr>
        <p:txBody>
          <a:bodyPr lIns="0" tIns="0" rIns="0" bIns="0" anchor="b">
            <a:noAutofit/>
          </a:bodyPr>
          <a:lstStyle>
            <a:lvl1pPr algn="r">
              <a:lnSpc>
                <a:spcPct val="90000"/>
              </a:lnSpc>
              <a:defRPr sz="1400">
                <a:solidFill>
                  <a:schemeClr val="bg1"/>
                </a:solidFill>
              </a:defRPr>
            </a:lvl1pPr>
          </a:lstStyle>
          <a:p>
            <a:r>
              <a:rPr lang="nb-NO" dirty="0"/>
              <a:t>Teknologi for et bedre samfunn</a:t>
            </a:r>
          </a:p>
        </p:txBody>
      </p:sp>
      <p:sp>
        <p:nvSpPr>
          <p:cNvPr id="8" name="Slide Number Placeholder 5">
            <a:extLst>
              <a:ext uri="{FF2B5EF4-FFF2-40B4-BE49-F238E27FC236}">
                <a16:creationId xmlns:a16="http://schemas.microsoft.com/office/drawing/2014/main" id="{83E9D99F-0012-4E73-A817-39C3B2316B8A}"/>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pic>
        <p:nvPicPr>
          <p:cNvPr id="9" name="Graphic 8">
            <a:extLst>
              <a:ext uri="{FF2B5EF4-FFF2-40B4-BE49-F238E27FC236}">
                <a16:creationId xmlns:a16="http://schemas.microsoft.com/office/drawing/2014/main" id="{B691721E-7EAA-4CAE-8AD6-46313E87B5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1" y="-1"/>
            <a:ext cx="1099919" cy="1304666"/>
          </a:xfrm>
          <a:prstGeom prst="rect">
            <a:avLst/>
          </a:prstGeom>
        </p:spPr>
      </p:pic>
      <p:sp>
        <p:nvSpPr>
          <p:cNvPr id="10" name="Text Placeholder 2">
            <a:extLst>
              <a:ext uri="{FF2B5EF4-FFF2-40B4-BE49-F238E27FC236}">
                <a16:creationId xmlns:a16="http://schemas.microsoft.com/office/drawing/2014/main" id="{A0E397CE-3BE9-4B6D-A6CA-DA7C6931A237}"/>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11" name="Subtitle 2">
            <a:extLst>
              <a:ext uri="{FF2B5EF4-FFF2-40B4-BE49-F238E27FC236}">
                <a16:creationId xmlns:a16="http://schemas.microsoft.com/office/drawing/2014/main" id="{C48FCAF9-0444-4E65-BC4B-318753FE8C19}"/>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chemeClr val="tx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2" name="Title 1">
            <a:extLst>
              <a:ext uri="{FF2B5EF4-FFF2-40B4-BE49-F238E27FC236}">
                <a16:creationId xmlns:a16="http://schemas.microsoft.com/office/drawing/2014/main" id="{2228278C-DF93-4814-8B34-D031DEE1A188}"/>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chemeClr val="tx2"/>
                </a:solidFill>
              </a:defRPr>
            </a:lvl1pPr>
          </a:lstStyle>
          <a:p>
            <a:r>
              <a:rPr lang="nb-NO" dirty="0"/>
              <a:t>En kort tittel</a:t>
            </a:r>
          </a:p>
        </p:txBody>
      </p:sp>
    </p:spTree>
    <p:extLst>
      <p:ext uri="{BB962C8B-B14F-4D97-AF65-F5344CB8AC3E}">
        <p14:creationId xmlns:p14="http://schemas.microsoft.com/office/powerpoint/2010/main" val="3224551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5" y="379964"/>
            <a:ext cx="9369266" cy="1051168"/>
          </a:xfrm>
        </p:spPr>
        <p:txBody>
          <a:bodyPr/>
          <a:lstStyle>
            <a:lvl1pPr>
              <a:defRPr/>
            </a:lvl1pPr>
          </a:lstStyle>
          <a:p>
            <a:r>
              <a:rPr lang="nb-NO"/>
              <a:t>Klikk for å redigere tittelstil</a:t>
            </a:r>
            <a:endParaRPr lang="nb-NO" dirty="0"/>
          </a:p>
        </p:txBody>
      </p:sp>
      <p:sp>
        <p:nvSpPr>
          <p:cNvPr id="7" name="Text Placeholder 6">
            <a:extLst>
              <a:ext uri="{FF2B5EF4-FFF2-40B4-BE49-F238E27FC236}">
                <a16:creationId xmlns:a16="http://schemas.microsoft.com/office/drawing/2014/main" id="{8F04DE89-81A4-4BB5-B6A8-37F48E1E59EE}"/>
              </a:ext>
            </a:extLst>
          </p:cNvPr>
          <p:cNvSpPr>
            <a:spLocks noGrp="1"/>
          </p:cNvSpPr>
          <p:nvPr>
            <p:ph type="body" sz="quarter" idx="12"/>
          </p:nvPr>
        </p:nvSpPr>
        <p:spPr>
          <a:xfrm>
            <a:off x="758189" y="2259018"/>
            <a:ext cx="10713721" cy="3910012"/>
          </a:xfrm>
          <a:prstGeom prst="rect">
            <a:avLst/>
          </a:prstGeom>
        </p:spPr>
        <p:txBody>
          <a:bodyPr lIns="0" tIns="0" rIns="0" bIns="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017783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1F1D6E9-D703-4F0F-B724-E992F395E6EB}"/>
              </a:ext>
            </a:extLst>
          </p:cNvPr>
          <p:cNvSpPr>
            <a:spLocks noGrp="1"/>
          </p:cNvSpPr>
          <p:nvPr>
            <p:ph type="pic" sz="quarter" idx="13"/>
          </p:nvPr>
        </p:nvSpPr>
        <p:spPr>
          <a:xfrm>
            <a:off x="7329488" y="0"/>
            <a:ext cx="4862512" cy="6858000"/>
          </a:xfrm>
        </p:spPr>
        <p:txBody>
          <a:bodyPr/>
          <a:lstStyle>
            <a:lvl1pPr>
              <a:buNone/>
              <a:defRPr/>
            </a:lvl1pPr>
          </a:lstStyle>
          <a:p>
            <a:r>
              <a:rPr lang="nb-NO"/>
              <a:t>Klikk på ikonet for å legge til et bilde</a:t>
            </a:r>
            <a:endParaRPr lang="nb-NO" dirty="0"/>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p:txBody>
          <a:bodyPr/>
          <a:lstStyle>
            <a:lvl1pPr>
              <a:defRPr/>
            </a:lvl1p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0D93E16A-6125-4B01-9B97-3CA53DFF61AB}"/>
              </a:ext>
            </a:extLst>
          </p:cNvPr>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Slide Number Placeholder 5">
            <a:extLst>
              <a:ext uri="{FF2B5EF4-FFF2-40B4-BE49-F238E27FC236}">
                <a16:creationId xmlns:a16="http://schemas.microsoft.com/office/drawing/2014/main" id="{5C7DF1C5-A62B-48F2-8482-9AFA5987E96B}"/>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5455323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tel og tekst i to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hasCustomPrompt="1"/>
          </p:nvPr>
        </p:nvSpPr>
        <p:spPr>
          <a:xfrm>
            <a:off x="758190" y="2259018"/>
            <a:ext cx="5149124"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hasCustomPrompt="1"/>
          </p:nvPr>
        </p:nvSpPr>
        <p:spPr>
          <a:xfrm>
            <a:off x="6360884" y="2259018"/>
            <a:ext cx="5149125"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8" name="Slide Number Placeholder 5">
            <a:extLst>
              <a:ext uri="{FF2B5EF4-FFF2-40B4-BE49-F238E27FC236}">
                <a16:creationId xmlns:a16="http://schemas.microsoft.com/office/drawing/2014/main" id="{55B705F1-BD8F-4927-980D-9E3C23775A55}"/>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13849185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tel og tekst i to bolker (Under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5149124"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6360884" y="3517900"/>
            <a:ext cx="5149126"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p:nvPr>
        </p:nvSpPr>
        <p:spPr>
          <a:xfrm>
            <a:off x="758190" y="2660650"/>
            <a:ext cx="5149124"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p:nvPr>
        </p:nvSpPr>
        <p:spPr>
          <a:xfrm>
            <a:off x="6360882" y="2660650"/>
            <a:ext cx="5149127"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1" name="Slide Number Placeholder 5">
            <a:extLst>
              <a:ext uri="{FF2B5EF4-FFF2-40B4-BE49-F238E27FC236}">
                <a16:creationId xmlns:a16="http://schemas.microsoft.com/office/drawing/2014/main" id="{0E0D9193-69AD-43FB-9918-A2B29145892B}"/>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29571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5" y="379964"/>
            <a:ext cx="9369266" cy="1051168"/>
          </a:xfrm>
        </p:spPr>
        <p:txBody>
          <a:bodyPr/>
          <a:lstStyle>
            <a:lvl1pPr>
              <a:defRPr/>
            </a:lvl1pPr>
          </a:lstStyle>
          <a:p>
            <a:r>
              <a:rPr lang="en-US"/>
              <a:t>Click to edit Master title style</a:t>
            </a:r>
            <a:endParaRPr lang="nb-NO" dirty="0"/>
          </a:p>
        </p:txBody>
      </p:sp>
      <p:sp>
        <p:nvSpPr>
          <p:cNvPr id="7" name="Text Placeholder 6">
            <a:extLst>
              <a:ext uri="{FF2B5EF4-FFF2-40B4-BE49-F238E27FC236}">
                <a16:creationId xmlns:a16="http://schemas.microsoft.com/office/drawing/2014/main" id="{8F04DE89-81A4-4BB5-B6A8-37F48E1E59EE}"/>
              </a:ext>
            </a:extLst>
          </p:cNvPr>
          <p:cNvSpPr>
            <a:spLocks noGrp="1"/>
          </p:cNvSpPr>
          <p:nvPr>
            <p:ph type="body" sz="quarter" idx="12"/>
          </p:nvPr>
        </p:nvSpPr>
        <p:spPr>
          <a:xfrm>
            <a:off x="758189" y="2259018"/>
            <a:ext cx="10713721" cy="391001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414543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tel og tekst i tre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p:nvPr>
        </p:nvSpPr>
        <p:spPr>
          <a:xfrm>
            <a:off x="4601845"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8445500"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p:nvPr>
        </p:nvSpPr>
        <p:spPr>
          <a:xfrm>
            <a:off x="758190" y="2660650"/>
            <a:ext cx="3064510"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0" name="Text Placeholder 5">
            <a:extLst>
              <a:ext uri="{FF2B5EF4-FFF2-40B4-BE49-F238E27FC236}">
                <a16:creationId xmlns:a16="http://schemas.microsoft.com/office/drawing/2014/main" id="{BB489D15-1D3B-475B-804D-55D1F4B566B7}"/>
              </a:ext>
            </a:extLst>
          </p:cNvPr>
          <p:cNvSpPr>
            <a:spLocks noGrp="1"/>
          </p:cNvSpPr>
          <p:nvPr>
            <p:ph type="body" sz="quarter" idx="17"/>
          </p:nvPr>
        </p:nvSpPr>
        <p:spPr>
          <a:xfrm>
            <a:off x="4601845" y="2660650"/>
            <a:ext cx="3064510"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p:nvPr>
        </p:nvSpPr>
        <p:spPr>
          <a:xfrm>
            <a:off x="8445500" y="2660650"/>
            <a:ext cx="3064510"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5" name="Slide Number Placeholder 5">
            <a:extLst>
              <a:ext uri="{FF2B5EF4-FFF2-40B4-BE49-F238E27FC236}">
                <a16:creationId xmlns:a16="http://schemas.microsoft.com/office/drawing/2014/main" id="{C4B1CCD6-DE24-4885-B377-F22C82601BEA}"/>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2436821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tel og tekst i fire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p:nvPr>
        </p:nvSpPr>
        <p:spPr>
          <a:xfrm>
            <a:off x="758190" y="2660650"/>
            <a:ext cx="2231753"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0" name="Text Placeholder 5">
            <a:extLst>
              <a:ext uri="{FF2B5EF4-FFF2-40B4-BE49-F238E27FC236}">
                <a16:creationId xmlns:a16="http://schemas.microsoft.com/office/drawing/2014/main" id="{BB489D15-1D3B-475B-804D-55D1F4B566B7}"/>
              </a:ext>
            </a:extLst>
          </p:cNvPr>
          <p:cNvSpPr>
            <a:spLocks noGrp="1"/>
          </p:cNvSpPr>
          <p:nvPr>
            <p:ph type="body" sz="quarter" idx="17"/>
          </p:nvPr>
        </p:nvSpPr>
        <p:spPr>
          <a:xfrm>
            <a:off x="3594819" y="2660650"/>
            <a:ext cx="2231753"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p:nvPr>
        </p:nvSpPr>
        <p:spPr>
          <a:xfrm>
            <a:off x="6431448" y="2660650"/>
            <a:ext cx="2231753"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9278257" y="2660650"/>
            <a:ext cx="2231753"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2" name="Text Placeholder 2">
            <a:extLst>
              <a:ext uri="{FF2B5EF4-FFF2-40B4-BE49-F238E27FC236}">
                <a16:creationId xmlns:a16="http://schemas.microsoft.com/office/drawing/2014/main" id="{1353C839-9966-4A19-AE29-71299F46D598}"/>
              </a:ext>
            </a:extLst>
          </p:cNvPr>
          <p:cNvSpPr>
            <a:spLocks noGrp="1"/>
          </p:cNvSpPr>
          <p:nvPr>
            <p:ph idx="21"/>
          </p:nvPr>
        </p:nvSpPr>
        <p:spPr>
          <a:xfrm>
            <a:off x="3594819"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4" name="Text Placeholder 2">
            <a:extLst>
              <a:ext uri="{FF2B5EF4-FFF2-40B4-BE49-F238E27FC236}">
                <a16:creationId xmlns:a16="http://schemas.microsoft.com/office/drawing/2014/main" id="{0E603540-E738-4A65-864E-9CE8F767BD6D}"/>
              </a:ext>
            </a:extLst>
          </p:cNvPr>
          <p:cNvSpPr>
            <a:spLocks noGrp="1"/>
          </p:cNvSpPr>
          <p:nvPr>
            <p:ph idx="22"/>
          </p:nvPr>
        </p:nvSpPr>
        <p:spPr>
          <a:xfrm>
            <a:off x="6431448"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7" name="Text Placeholder 2">
            <a:extLst>
              <a:ext uri="{FF2B5EF4-FFF2-40B4-BE49-F238E27FC236}">
                <a16:creationId xmlns:a16="http://schemas.microsoft.com/office/drawing/2014/main" id="{0B600F13-F9ED-4493-AEA6-C2211E17F328}"/>
              </a:ext>
            </a:extLst>
          </p:cNvPr>
          <p:cNvSpPr>
            <a:spLocks noGrp="1"/>
          </p:cNvSpPr>
          <p:nvPr>
            <p:ph idx="23"/>
          </p:nvPr>
        </p:nvSpPr>
        <p:spPr>
          <a:xfrm>
            <a:off x="9278257"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9" name="Slide Number Placeholder 5">
            <a:extLst>
              <a:ext uri="{FF2B5EF4-FFF2-40B4-BE49-F238E27FC236}">
                <a16:creationId xmlns:a16="http://schemas.microsoft.com/office/drawing/2014/main" id="{BC6E86D0-4AE7-46BC-A435-E79A60A5FA38}"/>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1299304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tel og tekst i fem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hasCustomPrompt="1"/>
          </p:nvPr>
        </p:nvSpPr>
        <p:spPr>
          <a:xfrm>
            <a:off x="758191" y="2660650"/>
            <a:ext cx="1843430" cy="463550"/>
          </a:xfrm>
        </p:spPr>
        <p:txBody>
          <a:bodyPr anchor="ctr">
            <a:normAutofit/>
          </a:bodyPr>
          <a:lstStyle>
            <a:lvl1pPr marL="0" indent="0">
              <a:buNone/>
              <a:defRPr sz="2400" b="1">
                <a:solidFill>
                  <a:schemeClr val="bg1"/>
                </a:solidFill>
                <a:latin typeface="+mj-lt"/>
              </a:defRPr>
            </a:lvl1pPr>
          </a:lstStyle>
          <a:p>
            <a:pPr lvl="0"/>
            <a:r>
              <a:rPr lang="en-US" dirty="0"/>
              <a:t>Text</a:t>
            </a:r>
          </a:p>
        </p:txBody>
      </p:sp>
      <p:sp>
        <p:nvSpPr>
          <p:cNvPr id="10" name="Text Placeholder 5">
            <a:extLst>
              <a:ext uri="{FF2B5EF4-FFF2-40B4-BE49-F238E27FC236}">
                <a16:creationId xmlns:a16="http://schemas.microsoft.com/office/drawing/2014/main" id="{BB489D15-1D3B-475B-804D-55D1F4B566B7}"/>
              </a:ext>
            </a:extLst>
          </p:cNvPr>
          <p:cNvSpPr>
            <a:spLocks noGrp="1"/>
          </p:cNvSpPr>
          <p:nvPr>
            <p:ph type="body" sz="quarter" idx="17" hasCustomPrompt="1"/>
          </p:nvPr>
        </p:nvSpPr>
        <p:spPr>
          <a:xfrm>
            <a:off x="2981389" y="2660650"/>
            <a:ext cx="1843430" cy="463550"/>
          </a:xfrm>
        </p:spPr>
        <p:txBody>
          <a:bodyPr anchor="ctr">
            <a:normAutofit/>
          </a:bodyPr>
          <a:lstStyle>
            <a:lvl1pPr marL="0" indent="0">
              <a:buNone/>
              <a:defRPr sz="2400" b="1">
                <a:solidFill>
                  <a:schemeClr val="bg1"/>
                </a:solidFill>
                <a:latin typeface="+mj-lt"/>
              </a:defRPr>
            </a:lvl1pPr>
          </a:lstStyle>
          <a:p>
            <a:pPr lvl="0"/>
            <a:r>
              <a:rPr lang="en-US" dirty="0"/>
              <a:t>Text</a:t>
            </a:r>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hasCustomPrompt="1"/>
          </p:nvPr>
        </p:nvSpPr>
        <p:spPr>
          <a:xfrm>
            <a:off x="5204587" y="2660650"/>
            <a:ext cx="1843430" cy="463550"/>
          </a:xfrm>
        </p:spPr>
        <p:txBody>
          <a:bodyPr anchor="ctr">
            <a:normAutofit/>
          </a:bodyPr>
          <a:lstStyle>
            <a:lvl1pPr marL="0" indent="0">
              <a:buNone/>
              <a:defRPr sz="2400" b="1">
                <a:solidFill>
                  <a:schemeClr val="bg1"/>
                </a:solidFill>
                <a:latin typeface="+mj-lt"/>
              </a:defRPr>
            </a:lvl1pPr>
          </a:lstStyle>
          <a:p>
            <a:pPr lvl="0"/>
            <a:r>
              <a:rPr lang="en-US" dirty="0"/>
              <a:t>Text</a:t>
            </a:r>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hasCustomPrompt="1"/>
          </p:nvPr>
        </p:nvSpPr>
        <p:spPr>
          <a:xfrm>
            <a:off x="7427785" y="2660650"/>
            <a:ext cx="1843430" cy="463550"/>
          </a:xfrm>
        </p:spPr>
        <p:txBody>
          <a:bodyPr anchor="ctr">
            <a:normAutofit/>
          </a:bodyPr>
          <a:lstStyle>
            <a:lvl1pPr marL="0" indent="0">
              <a:buNone/>
              <a:defRPr sz="2400" b="1">
                <a:solidFill>
                  <a:schemeClr val="bg1"/>
                </a:solidFill>
                <a:latin typeface="+mj-lt"/>
              </a:defRPr>
            </a:lvl1pPr>
          </a:lstStyle>
          <a:p>
            <a:pPr lvl="0"/>
            <a:r>
              <a:rPr lang="en-US" dirty="0"/>
              <a:t>Text</a:t>
            </a:r>
          </a:p>
        </p:txBody>
      </p:sp>
      <p:sp>
        <p:nvSpPr>
          <p:cNvPr id="14" name="Text Placeholder 5">
            <a:extLst>
              <a:ext uri="{FF2B5EF4-FFF2-40B4-BE49-F238E27FC236}">
                <a16:creationId xmlns:a16="http://schemas.microsoft.com/office/drawing/2014/main" id="{07F6985F-0D21-4B64-A375-95792C7EBAE9}"/>
              </a:ext>
            </a:extLst>
          </p:cNvPr>
          <p:cNvSpPr>
            <a:spLocks noGrp="1"/>
          </p:cNvSpPr>
          <p:nvPr>
            <p:ph type="body" sz="quarter" idx="22" hasCustomPrompt="1"/>
          </p:nvPr>
        </p:nvSpPr>
        <p:spPr>
          <a:xfrm>
            <a:off x="9650983" y="2660650"/>
            <a:ext cx="1843430" cy="463550"/>
          </a:xfrm>
        </p:spPr>
        <p:txBody>
          <a:bodyPr anchor="ctr">
            <a:normAutofit/>
          </a:bodyPr>
          <a:lstStyle>
            <a:lvl1pPr marL="0" indent="0">
              <a:buNone/>
              <a:defRPr sz="2400" b="1">
                <a:solidFill>
                  <a:schemeClr val="bg1"/>
                </a:solidFill>
                <a:latin typeface="+mj-lt"/>
              </a:defRPr>
            </a:lvl1pPr>
          </a:lstStyle>
          <a:p>
            <a:pPr lvl="0"/>
            <a:r>
              <a:rPr lang="en-US" dirty="0"/>
              <a:t>Text</a:t>
            </a:r>
          </a:p>
        </p:txBody>
      </p:sp>
      <p:sp>
        <p:nvSpPr>
          <p:cNvPr id="17" name="Text Placeholder 2">
            <a:extLst>
              <a:ext uri="{FF2B5EF4-FFF2-40B4-BE49-F238E27FC236}">
                <a16:creationId xmlns:a16="http://schemas.microsoft.com/office/drawing/2014/main" id="{81F4C872-ADC6-4CB7-A95B-67721B28B3BA}"/>
              </a:ext>
            </a:extLst>
          </p:cNvPr>
          <p:cNvSpPr>
            <a:spLocks noGrp="1"/>
          </p:cNvSpPr>
          <p:nvPr>
            <p:ph idx="23"/>
          </p:nvPr>
        </p:nvSpPr>
        <p:spPr>
          <a:xfrm>
            <a:off x="758191"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8" name="Text Placeholder 2">
            <a:extLst>
              <a:ext uri="{FF2B5EF4-FFF2-40B4-BE49-F238E27FC236}">
                <a16:creationId xmlns:a16="http://schemas.microsoft.com/office/drawing/2014/main" id="{6C46C9DB-FDA2-4D7F-AE1E-DCF46A0EC357}"/>
              </a:ext>
            </a:extLst>
          </p:cNvPr>
          <p:cNvSpPr>
            <a:spLocks noGrp="1"/>
          </p:cNvSpPr>
          <p:nvPr>
            <p:ph idx="1"/>
          </p:nvPr>
        </p:nvSpPr>
        <p:spPr>
          <a:xfrm>
            <a:off x="2981389"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9" name="Text Placeholder 2">
            <a:extLst>
              <a:ext uri="{FF2B5EF4-FFF2-40B4-BE49-F238E27FC236}">
                <a16:creationId xmlns:a16="http://schemas.microsoft.com/office/drawing/2014/main" id="{90A9BB8B-DC94-4781-BC39-9CF0E2C0ED17}"/>
              </a:ext>
            </a:extLst>
          </p:cNvPr>
          <p:cNvSpPr>
            <a:spLocks noGrp="1"/>
          </p:cNvSpPr>
          <p:nvPr>
            <p:ph idx="24"/>
          </p:nvPr>
        </p:nvSpPr>
        <p:spPr>
          <a:xfrm>
            <a:off x="5204587"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0" name="Text Placeholder 2">
            <a:extLst>
              <a:ext uri="{FF2B5EF4-FFF2-40B4-BE49-F238E27FC236}">
                <a16:creationId xmlns:a16="http://schemas.microsoft.com/office/drawing/2014/main" id="{89A977F4-3F57-4229-A296-E33CE6E0E74B}"/>
              </a:ext>
            </a:extLst>
          </p:cNvPr>
          <p:cNvSpPr>
            <a:spLocks noGrp="1"/>
          </p:cNvSpPr>
          <p:nvPr>
            <p:ph idx="25"/>
          </p:nvPr>
        </p:nvSpPr>
        <p:spPr>
          <a:xfrm>
            <a:off x="7427785"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1" name="Text Placeholder 2">
            <a:extLst>
              <a:ext uri="{FF2B5EF4-FFF2-40B4-BE49-F238E27FC236}">
                <a16:creationId xmlns:a16="http://schemas.microsoft.com/office/drawing/2014/main" id="{0A1BAC33-EE11-4422-B2BC-1EA0C02293FB}"/>
              </a:ext>
            </a:extLst>
          </p:cNvPr>
          <p:cNvSpPr>
            <a:spLocks noGrp="1"/>
          </p:cNvSpPr>
          <p:nvPr>
            <p:ph idx="26"/>
          </p:nvPr>
        </p:nvSpPr>
        <p:spPr>
          <a:xfrm>
            <a:off x="9650983"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2" name="Slide Number Placeholder 5">
            <a:extLst>
              <a:ext uri="{FF2B5EF4-FFF2-40B4-BE49-F238E27FC236}">
                <a16:creationId xmlns:a16="http://schemas.microsoft.com/office/drawing/2014/main" id="{2B10A327-405D-42CA-9F67-2AF8ABA2131E}"/>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3218888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tel og tekst i fire bolk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2">
            <a:extLst>
              <a:ext uri="{FF2B5EF4-FFF2-40B4-BE49-F238E27FC236}">
                <a16:creationId xmlns:a16="http://schemas.microsoft.com/office/drawing/2014/main" id="{F6747267-EFBF-44BB-9183-953BF10B458F}"/>
              </a:ext>
            </a:extLst>
          </p:cNvPr>
          <p:cNvSpPr>
            <a:spLocks noGrp="1"/>
          </p:cNvSpPr>
          <p:nvPr>
            <p:ph idx="20"/>
          </p:nvPr>
        </p:nvSpPr>
        <p:spPr>
          <a:xfrm>
            <a:off x="758189" y="2259019"/>
            <a:ext cx="5149124"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Text Placeholder 2">
            <a:extLst>
              <a:ext uri="{FF2B5EF4-FFF2-40B4-BE49-F238E27FC236}">
                <a16:creationId xmlns:a16="http://schemas.microsoft.com/office/drawing/2014/main" id="{FE31E4EF-E536-4BF9-9022-3B7F2DAC9C06}"/>
              </a:ext>
            </a:extLst>
          </p:cNvPr>
          <p:cNvSpPr>
            <a:spLocks noGrp="1"/>
          </p:cNvSpPr>
          <p:nvPr>
            <p:ph idx="1"/>
          </p:nvPr>
        </p:nvSpPr>
        <p:spPr>
          <a:xfrm>
            <a:off x="758189" y="4201929"/>
            <a:ext cx="5149124"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23BE2648-25FC-495F-B368-4BD2F773FC40}"/>
              </a:ext>
            </a:extLst>
          </p:cNvPr>
          <p:cNvSpPr>
            <a:spLocks noGrp="1"/>
          </p:cNvSpPr>
          <p:nvPr>
            <p:ph idx="21"/>
          </p:nvPr>
        </p:nvSpPr>
        <p:spPr>
          <a:xfrm>
            <a:off x="6360882" y="2259018"/>
            <a:ext cx="5111026"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2" name="Text Placeholder 2">
            <a:extLst>
              <a:ext uri="{FF2B5EF4-FFF2-40B4-BE49-F238E27FC236}">
                <a16:creationId xmlns:a16="http://schemas.microsoft.com/office/drawing/2014/main" id="{EE9E63F2-0D8E-4E93-9804-11C06A125F46}"/>
              </a:ext>
            </a:extLst>
          </p:cNvPr>
          <p:cNvSpPr>
            <a:spLocks noGrp="1"/>
          </p:cNvSpPr>
          <p:nvPr>
            <p:ph idx="22"/>
          </p:nvPr>
        </p:nvSpPr>
        <p:spPr>
          <a:xfrm>
            <a:off x="6360883" y="4201928"/>
            <a:ext cx="5111026" cy="1489254"/>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4" name="Slide Number Placeholder 5">
            <a:extLst>
              <a:ext uri="{FF2B5EF4-FFF2-40B4-BE49-F238E27FC236}">
                <a16:creationId xmlns:a16="http://schemas.microsoft.com/office/drawing/2014/main" id="{1E09ED89-26A1-4FE1-A40F-EB42F632CDBD}"/>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6182090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e figur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p:nvPr>
        </p:nvSpPr>
        <p:spPr>
          <a:xfrm>
            <a:off x="717981" y="1801570"/>
            <a:ext cx="2247099" cy="4467600"/>
          </a:xfrm>
          <a:prstGeom prst="roundRect">
            <a:avLst/>
          </a:prstGeom>
          <a:solidFill>
            <a:schemeClr val="bg2"/>
          </a:solidFill>
        </p:spPr>
        <p:txBody>
          <a:bodyPr lIns="0" tIns="828000" rIns="0" bIns="0" anchor="t">
            <a:normAutofit/>
          </a:bodyPr>
          <a:lstStyle>
            <a:lvl1pPr marL="0" indent="0" algn="ctr">
              <a:buNone/>
              <a:defRPr sz="2000" b="1">
                <a:solidFill>
                  <a:schemeClr val="tx2"/>
                </a:solidFill>
              </a:defRPr>
            </a:lvl1pPr>
          </a:lstStyle>
          <a:p>
            <a:pPr lvl="0"/>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hasCustomPrompt="1"/>
          </p:nvPr>
        </p:nvSpPr>
        <p:spPr>
          <a:xfrm>
            <a:off x="919815" y="1938982"/>
            <a:ext cx="1843430" cy="463550"/>
          </a:xfrm>
        </p:spPr>
        <p:txBody>
          <a:bodyPr anchor="ctr">
            <a:normAutofit/>
          </a:bodyPr>
          <a:lstStyle>
            <a:lvl1pPr marL="0" indent="0" algn="ctr">
              <a:buNone/>
              <a:defRPr sz="2400" b="0" cap="all" baseline="0">
                <a:solidFill>
                  <a:schemeClr val="tx2"/>
                </a:solidFill>
                <a:latin typeface="+mj-lt"/>
              </a:defRPr>
            </a:lvl1pPr>
          </a:lstStyle>
          <a:p>
            <a:pPr lvl="0"/>
            <a:r>
              <a:rPr lang="en-US" dirty="0"/>
              <a:t>Text</a:t>
            </a:r>
          </a:p>
        </p:txBody>
      </p:sp>
      <p:sp>
        <p:nvSpPr>
          <p:cNvPr id="20" name="Text Placeholder 7">
            <a:extLst>
              <a:ext uri="{FF2B5EF4-FFF2-40B4-BE49-F238E27FC236}">
                <a16:creationId xmlns:a16="http://schemas.microsoft.com/office/drawing/2014/main" id="{CE0B8209-0B57-480E-BC05-65AB6422230C}"/>
              </a:ext>
            </a:extLst>
          </p:cNvPr>
          <p:cNvSpPr>
            <a:spLocks noGrp="1"/>
          </p:cNvSpPr>
          <p:nvPr>
            <p:ph type="body" sz="quarter" idx="26"/>
          </p:nvPr>
        </p:nvSpPr>
        <p:spPr>
          <a:xfrm>
            <a:off x="3565348" y="1797709"/>
            <a:ext cx="2247099" cy="4467600"/>
          </a:xfrm>
          <a:prstGeom prst="roundRect">
            <a:avLst/>
          </a:prstGeom>
          <a:solidFill>
            <a:schemeClr val="bg2"/>
          </a:solidFill>
        </p:spPr>
        <p:txBody>
          <a:bodyPr lIns="0" tIns="828000" rIns="0" bIns="0" anchor="t">
            <a:normAutofit/>
          </a:bodyPr>
          <a:lstStyle>
            <a:lvl1pPr marL="0" indent="0" algn="ctr">
              <a:buNone/>
              <a:defRPr sz="2000" b="1">
                <a:solidFill>
                  <a:schemeClr val="tx2"/>
                </a:solidFill>
              </a:defRPr>
            </a:lvl1pPr>
          </a:lstStyle>
          <a:p>
            <a:pPr lvl="0"/>
            <a:endParaRPr lang="en-US" dirty="0"/>
          </a:p>
        </p:txBody>
      </p:sp>
      <p:sp>
        <p:nvSpPr>
          <p:cNvPr id="21" name="Text Placeholder 5">
            <a:extLst>
              <a:ext uri="{FF2B5EF4-FFF2-40B4-BE49-F238E27FC236}">
                <a16:creationId xmlns:a16="http://schemas.microsoft.com/office/drawing/2014/main" id="{D82263EF-894B-494B-8677-D0C16378F258}"/>
              </a:ext>
            </a:extLst>
          </p:cNvPr>
          <p:cNvSpPr>
            <a:spLocks noGrp="1"/>
          </p:cNvSpPr>
          <p:nvPr>
            <p:ph type="body" sz="quarter" idx="27" hasCustomPrompt="1"/>
          </p:nvPr>
        </p:nvSpPr>
        <p:spPr>
          <a:xfrm>
            <a:off x="3767182" y="1935121"/>
            <a:ext cx="1843430" cy="463550"/>
          </a:xfrm>
        </p:spPr>
        <p:txBody>
          <a:bodyPr anchor="ctr">
            <a:normAutofit/>
          </a:bodyPr>
          <a:lstStyle>
            <a:lvl1pPr marL="0" indent="0" algn="ctr">
              <a:buNone/>
              <a:defRPr sz="2400" b="0" cap="all" baseline="0">
                <a:solidFill>
                  <a:schemeClr val="tx2"/>
                </a:solidFill>
                <a:latin typeface="+mj-lt"/>
              </a:defRPr>
            </a:lvl1pPr>
          </a:lstStyle>
          <a:p>
            <a:pPr lvl="0"/>
            <a:r>
              <a:rPr lang="en-US" dirty="0"/>
              <a:t>Text</a:t>
            </a:r>
          </a:p>
        </p:txBody>
      </p:sp>
      <p:sp>
        <p:nvSpPr>
          <p:cNvPr id="23" name="Text Placeholder 7">
            <a:extLst>
              <a:ext uri="{FF2B5EF4-FFF2-40B4-BE49-F238E27FC236}">
                <a16:creationId xmlns:a16="http://schemas.microsoft.com/office/drawing/2014/main" id="{2E022E5D-734A-4E35-AC58-D0A331D35696}"/>
              </a:ext>
            </a:extLst>
          </p:cNvPr>
          <p:cNvSpPr>
            <a:spLocks noGrp="1"/>
          </p:cNvSpPr>
          <p:nvPr>
            <p:ph type="body" sz="quarter" idx="29"/>
          </p:nvPr>
        </p:nvSpPr>
        <p:spPr>
          <a:xfrm>
            <a:off x="6387315" y="1801570"/>
            <a:ext cx="2247099" cy="4467600"/>
          </a:xfrm>
          <a:prstGeom prst="roundRect">
            <a:avLst/>
          </a:prstGeom>
          <a:solidFill>
            <a:schemeClr val="bg2"/>
          </a:solidFill>
        </p:spPr>
        <p:txBody>
          <a:bodyPr lIns="0" tIns="828000" rIns="0" bIns="0" anchor="t">
            <a:normAutofit/>
          </a:bodyPr>
          <a:lstStyle>
            <a:lvl1pPr marL="0" indent="0" algn="ctr">
              <a:buNone/>
              <a:defRPr sz="2000" b="1">
                <a:solidFill>
                  <a:schemeClr val="tx2"/>
                </a:solidFill>
              </a:defRPr>
            </a:lvl1pPr>
          </a:lstStyle>
          <a:p>
            <a:pPr lvl="0"/>
            <a:endParaRPr lang="en-US" dirty="0"/>
          </a:p>
        </p:txBody>
      </p:sp>
      <p:sp>
        <p:nvSpPr>
          <p:cNvPr id="24" name="Text Placeholder 5">
            <a:extLst>
              <a:ext uri="{FF2B5EF4-FFF2-40B4-BE49-F238E27FC236}">
                <a16:creationId xmlns:a16="http://schemas.microsoft.com/office/drawing/2014/main" id="{7A1A1348-3E0D-44A2-ABE6-CB122F41E15A}"/>
              </a:ext>
            </a:extLst>
          </p:cNvPr>
          <p:cNvSpPr>
            <a:spLocks noGrp="1"/>
          </p:cNvSpPr>
          <p:nvPr>
            <p:ph type="body" sz="quarter" idx="30" hasCustomPrompt="1"/>
          </p:nvPr>
        </p:nvSpPr>
        <p:spPr>
          <a:xfrm>
            <a:off x="6589149" y="1938982"/>
            <a:ext cx="1843430" cy="463550"/>
          </a:xfrm>
        </p:spPr>
        <p:txBody>
          <a:bodyPr anchor="ctr">
            <a:normAutofit/>
          </a:bodyPr>
          <a:lstStyle>
            <a:lvl1pPr marL="0" indent="0" algn="ctr">
              <a:buNone/>
              <a:defRPr sz="2400" b="0" cap="all" baseline="0">
                <a:solidFill>
                  <a:schemeClr val="tx2"/>
                </a:solidFill>
                <a:latin typeface="+mj-lt"/>
              </a:defRPr>
            </a:lvl1pPr>
          </a:lstStyle>
          <a:p>
            <a:pPr lvl="0"/>
            <a:r>
              <a:rPr lang="en-US" dirty="0"/>
              <a:t>Text</a:t>
            </a:r>
          </a:p>
        </p:txBody>
      </p:sp>
      <p:sp>
        <p:nvSpPr>
          <p:cNvPr id="26" name="Text Placeholder 7">
            <a:extLst>
              <a:ext uri="{FF2B5EF4-FFF2-40B4-BE49-F238E27FC236}">
                <a16:creationId xmlns:a16="http://schemas.microsoft.com/office/drawing/2014/main" id="{825859A8-6BC3-464B-BAC4-75EA404385C4}"/>
              </a:ext>
            </a:extLst>
          </p:cNvPr>
          <p:cNvSpPr>
            <a:spLocks noGrp="1"/>
          </p:cNvSpPr>
          <p:nvPr>
            <p:ph type="body" sz="quarter" idx="32"/>
          </p:nvPr>
        </p:nvSpPr>
        <p:spPr>
          <a:xfrm>
            <a:off x="9221981" y="1797709"/>
            <a:ext cx="2247099" cy="4467600"/>
          </a:xfrm>
          <a:prstGeom prst="roundRect">
            <a:avLst/>
          </a:prstGeom>
          <a:solidFill>
            <a:schemeClr val="bg2"/>
          </a:solidFill>
        </p:spPr>
        <p:txBody>
          <a:bodyPr lIns="0" tIns="828000" rIns="0" bIns="0" anchor="t">
            <a:normAutofit/>
          </a:bodyPr>
          <a:lstStyle>
            <a:lvl1pPr marL="0" indent="0" algn="ctr">
              <a:buNone/>
              <a:defRPr sz="2000" b="1">
                <a:solidFill>
                  <a:schemeClr val="tx2"/>
                </a:solidFill>
              </a:defRPr>
            </a:lvl1pPr>
          </a:lstStyle>
          <a:p>
            <a:pPr lvl="0"/>
            <a:endParaRPr lang="en-US" dirty="0"/>
          </a:p>
        </p:txBody>
      </p:sp>
      <p:sp>
        <p:nvSpPr>
          <p:cNvPr id="27" name="Text Placeholder 5">
            <a:extLst>
              <a:ext uri="{FF2B5EF4-FFF2-40B4-BE49-F238E27FC236}">
                <a16:creationId xmlns:a16="http://schemas.microsoft.com/office/drawing/2014/main" id="{3BB3FD65-5F30-4FDE-B70E-D59A74BE6817}"/>
              </a:ext>
            </a:extLst>
          </p:cNvPr>
          <p:cNvSpPr>
            <a:spLocks noGrp="1"/>
          </p:cNvSpPr>
          <p:nvPr>
            <p:ph type="body" sz="quarter" idx="33" hasCustomPrompt="1"/>
          </p:nvPr>
        </p:nvSpPr>
        <p:spPr>
          <a:xfrm>
            <a:off x="9423815" y="1935121"/>
            <a:ext cx="1843430" cy="463550"/>
          </a:xfrm>
        </p:spPr>
        <p:txBody>
          <a:bodyPr anchor="ctr">
            <a:normAutofit/>
          </a:bodyPr>
          <a:lstStyle>
            <a:lvl1pPr marL="0" indent="0" algn="ctr">
              <a:buNone/>
              <a:defRPr sz="2400" b="0" cap="all" baseline="0">
                <a:solidFill>
                  <a:schemeClr val="tx2"/>
                </a:solidFill>
                <a:latin typeface="+mj-lt"/>
              </a:defRPr>
            </a:lvl1pPr>
          </a:lstStyle>
          <a:p>
            <a:pPr lvl="0"/>
            <a:r>
              <a:rPr lang="en-US" dirty="0"/>
              <a:t>Text</a:t>
            </a:r>
          </a:p>
        </p:txBody>
      </p:sp>
      <p:sp>
        <p:nvSpPr>
          <p:cNvPr id="22" name="Slide Number Placeholder 5">
            <a:extLst>
              <a:ext uri="{FF2B5EF4-FFF2-40B4-BE49-F238E27FC236}">
                <a16:creationId xmlns:a16="http://schemas.microsoft.com/office/drawing/2014/main" id="{15589A20-B34D-47F9-883F-6C734E90FE4E}"/>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164104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re figur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bg2"/>
          </a:solidFill>
        </p:spPr>
        <p:txBody>
          <a:bodyPr lIns="72000" tIns="2246400" rIns="0" bIns="0" anchor="t"/>
          <a:lstStyle>
            <a:lvl1pPr marL="0" indent="0" algn="l">
              <a:buNone/>
              <a:defRPr sz="3000" b="1">
                <a:solidFill>
                  <a:schemeClr val="tx2"/>
                </a:solidFill>
                <a:latin typeface="+mj-lt"/>
              </a:defRPr>
            </a:lvl1pPr>
          </a:lstStyle>
          <a:p>
            <a:pPr lvl="0"/>
            <a:r>
              <a:rPr lang="en-US" dirty="0" err="1"/>
              <a:t>En</a:t>
            </a:r>
            <a:r>
              <a:rPr lang="en-US" dirty="0"/>
              <a:t> </a:t>
            </a:r>
            <a:r>
              <a:rPr lang="en-US" dirty="0" err="1"/>
              <a:t>linje</a:t>
            </a:r>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877138" y="4675953"/>
            <a:ext cx="2301726" cy="1218219"/>
          </a:xfrm>
        </p:spPr>
        <p:txBody>
          <a:bodyPr anchor="t">
            <a:normAutofit/>
          </a:bodyPr>
          <a:lstStyle>
            <a:lvl1pPr marL="0" indent="0" algn="l">
              <a:buNone/>
              <a:defRPr sz="2000" b="0" cap="none" baseline="0">
                <a:solidFill>
                  <a:schemeClr val="tx2"/>
                </a:solidFill>
                <a:latin typeface="+mj-lt"/>
              </a:defRPr>
            </a:lvl1pPr>
          </a:lstStyle>
          <a:p>
            <a:pPr lvl="0"/>
            <a:endParaRPr lang="en-US" dirty="0"/>
          </a:p>
        </p:txBody>
      </p:sp>
      <p:sp>
        <p:nvSpPr>
          <p:cNvPr id="6" name="Picture Placeholder 5">
            <a:extLst>
              <a:ext uri="{FF2B5EF4-FFF2-40B4-BE49-F238E27FC236}">
                <a16:creationId xmlns:a16="http://schemas.microsoft.com/office/drawing/2014/main" id="{2B1AC3E8-DC3F-4CE5-B272-5921EFCB66D6}"/>
              </a:ext>
            </a:extLst>
          </p:cNvPr>
          <p:cNvSpPr>
            <a:spLocks noGrp="1"/>
          </p:cNvSpPr>
          <p:nvPr>
            <p:ph type="pic" sz="quarter" idx="35"/>
          </p:nvPr>
        </p:nvSpPr>
        <p:spPr>
          <a:xfrm>
            <a:off x="783853" y="1833767"/>
            <a:ext cx="2395761" cy="2147683"/>
          </a:xfrm>
          <a:prstGeom prst="roundRect">
            <a:avLst>
              <a:gd name="adj" fmla="val 9947"/>
            </a:avLst>
          </a:prstGeom>
        </p:spPr>
        <p:txBody>
          <a:bodyPr lIns="0" tIns="0" rIns="0" bIns="0"/>
          <a:lstStyle>
            <a:lvl1pPr>
              <a:defRPr>
                <a:solidFill>
                  <a:schemeClr val="tx2"/>
                </a:solidFill>
              </a:defRPr>
            </a:lvl1pPr>
          </a:lstStyle>
          <a:p>
            <a:endParaRPr lang="en-US" dirty="0"/>
          </a:p>
        </p:txBody>
      </p:sp>
      <p:sp>
        <p:nvSpPr>
          <p:cNvPr id="33" name="Text Placeholder 7">
            <a:extLst>
              <a:ext uri="{FF2B5EF4-FFF2-40B4-BE49-F238E27FC236}">
                <a16:creationId xmlns:a16="http://schemas.microsoft.com/office/drawing/2014/main" id="{E07438C8-A866-46E1-83D8-57B8568CBD53}"/>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bg2"/>
          </a:solidFill>
        </p:spPr>
        <p:txBody>
          <a:bodyPr lIns="72000" tIns="2246400" rIns="0" bIns="0" anchor="t"/>
          <a:lstStyle>
            <a:lvl1pPr marL="0" indent="0" algn="l">
              <a:buNone/>
              <a:defRPr sz="30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5">
            <a:extLst>
              <a:ext uri="{FF2B5EF4-FFF2-40B4-BE49-F238E27FC236}">
                <a16:creationId xmlns:a16="http://schemas.microsoft.com/office/drawing/2014/main" id="{67B5BB42-EBC1-4D9B-957E-57865842A511}"/>
              </a:ext>
            </a:extLst>
          </p:cNvPr>
          <p:cNvSpPr>
            <a:spLocks noGrp="1"/>
          </p:cNvSpPr>
          <p:nvPr>
            <p:ph type="body" sz="quarter" idx="38"/>
          </p:nvPr>
        </p:nvSpPr>
        <p:spPr>
          <a:xfrm>
            <a:off x="3624257" y="4675953"/>
            <a:ext cx="2301726" cy="1218219"/>
          </a:xfrm>
        </p:spPr>
        <p:txBody>
          <a:bodyPr anchor="t">
            <a:normAutofit/>
          </a:bodyPr>
          <a:lstStyle>
            <a:lvl1pPr marL="0" indent="0" algn="l">
              <a:buNone/>
              <a:defRPr sz="2000" b="0" cap="none" baseline="0">
                <a:solidFill>
                  <a:schemeClr val="tx2"/>
                </a:solidFill>
                <a:latin typeface="+mj-lt"/>
              </a:defRPr>
            </a:lvl1pPr>
          </a:lstStyle>
          <a:p>
            <a:pPr lvl="0"/>
            <a:endParaRPr lang="en-US" dirty="0"/>
          </a:p>
        </p:txBody>
      </p:sp>
      <p:sp>
        <p:nvSpPr>
          <p:cNvPr id="39" name="Picture Placeholder 5">
            <a:extLst>
              <a:ext uri="{FF2B5EF4-FFF2-40B4-BE49-F238E27FC236}">
                <a16:creationId xmlns:a16="http://schemas.microsoft.com/office/drawing/2014/main" id="{0F10CBC3-6807-4D3C-8B23-0028D9CF8608}"/>
              </a:ext>
            </a:extLst>
          </p:cNvPr>
          <p:cNvSpPr>
            <a:spLocks noGrp="1"/>
          </p:cNvSpPr>
          <p:nvPr>
            <p:ph type="pic" sz="quarter" idx="39"/>
          </p:nvPr>
        </p:nvSpPr>
        <p:spPr>
          <a:xfrm>
            <a:off x="3530972" y="1833767"/>
            <a:ext cx="2395761" cy="2147683"/>
          </a:xfrm>
          <a:prstGeom prst="roundRect">
            <a:avLst>
              <a:gd name="adj" fmla="val 9947"/>
            </a:avLst>
          </a:prstGeom>
        </p:spPr>
        <p:txBody>
          <a:bodyPr lIns="0" tIns="0" rIns="0" bIns="0"/>
          <a:lstStyle>
            <a:lvl1pPr>
              <a:defRPr>
                <a:solidFill>
                  <a:schemeClr val="tx2"/>
                </a:solidFill>
              </a:defRPr>
            </a:lvl1pPr>
          </a:lstStyle>
          <a:p>
            <a:endParaRPr lang="en-US" dirty="0"/>
          </a:p>
        </p:txBody>
      </p:sp>
      <p:sp>
        <p:nvSpPr>
          <p:cNvPr id="45" name="Text Placeholder 7">
            <a:extLst>
              <a:ext uri="{FF2B5EF4-FFF2-40B4-BE49-F238E27FC236}">
                <a16:creationId xmlns:a16="http://schemas.microsoft.com/office/drawing/2014/main" id="{2FA69E3C-7E3D-45A8-92CC-0988924A2E86}"/>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bg2"/>
          </a:solidFill>
        </p:spPr>
        <p:txBody>
          <a:bodyPr lIns="72000" tIns="2246400" rIns="0" bIns="0" anchor="t"/>
          <a:lstStyle>
            <a:lvl1pPr marL="0" indent="0" algn="l">
              <a:buNone/>
              <a:defRPr sz="30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47" name="Text Placeholder 5">
            <a:extLst>
              <a:ext uri="{FF2B5EF4-FFF2-40B4-BE49-F238E27FC236}">
                <a16:creationId xmlns:a16="http://schemas.microsoft.com/office/drawing/2014/main" id="{DACA3139-8734-4F03-B7AE-06497028D8C4}"/>
              </a:ext>
            </a:extLst>
          </p:cNvPr>
          <p:cNvSpPr>
            <a:spLocks noGrp="1"/>
          </p:cNvSpPr>
          <p:nvPr>
            <p:ph type="body" sz="quarter" idx="42"/>
          </p:nvPr>
        </p:nvSpPr>
        <p:spPr>
          <a:xfrm>
            <a:off x="6372219" y="4675953"/>
            <a:ext cx="2301726" cy="1218219"/>
          </a:xfrm>
        </p:spPr>
        <p:txBody>
          <a:bodyPr anchor="t">
            <a:normAutofit/>
          </a:bodyPr>
          <a:lstStyle>
            <a:lvl1pPr marL="0" indent="0" algn="l">
              <a:buNone/>
              <a:defRPr sz="2000" b="0" cap="none" baseline="0">
                <a:solidFill>
                  <a:schemeClr val="tx2"/>
                </a:solidFill>
                <a:latin typeface="+mj-lt"/>
              </a:defRPr>
            </a:lvl1pPr>
          </a:lstStyle>
          <a:p>
            <a:pPr lvl="0"/>
            <a:endParaRPr lang="en-US" dirty="0"/>
          </a:p>
        </p:txBody>
      </p:sp>
      <p:sp>
        <p:nvSpPr>
          <p:cNvPr id="48" name="Picture Placeholder 5">
            <a:extLst>
              <a:ext uri="{FF2B5EF4-FFF2-40B4-BE49-F238E27FC236}">
                <a16:creationId xmlns:a16="http://schemas.microsoft.com/office/drawing/2014/main" id="{B501B0E5-0DFC-4286-9E8B-15E393E37480}"/>
              </a:ext>
            </a:extLst>
          </p:cNvPr>
          <p:cNvSpPr>
            <a:spLocks noGrp="1"/>
          </p:cNvSpPr>
          <p:nvPr>
            <p:ph type="pic" sz="quarter" idx="43"/>
          </p:nvPr>
        </p:nvSpPr>
        <p:spPr>
          <a:xfrm>
            <a:off x="6278934" y="1833767"/>
            <a:ext cx="2395761" cy="2147683"/>
          </a:xfrm>
          <a:prstGeom prst="roundRect">
            <a:avLst>
              <a:gd name="adj" fmla="val 9947"/>
            </a:avLst>
          </a:prstGeom>
        </p:spPr>
        <p:txBody>
          <a:bodyPr lIns="0" tIns="0" rIns="0" bIns="0"/>
          <a:lstStyle>
            <a:lvl1pPr>
              <a:defRPr>
                <a:solidFill>
                  <a:schemeClr val="tx2"/>
                </a:solidFill>
              </a:defRPr>
            </a:lvl1pPr>
          </a:lstStyle>
          <a:p>
            <a:endParaRPr lang="en-US" dirty="0"/>
          </a:p>
        </p:txBody>
      </p:sp>
      <p:sp>
        <p:nvSpPr>
          <p:cNvPr id="50" name="Text Placeholder 7">
            <a:extLst>
              <a:ext uri="{FF2B5EF4-FFF2-40B4-BE49-F238E27FC236}">
                <a16:creationId xmlns:a16="http://schemas.microsoft.com/office/drawing/2014/main" id="{A5A52AAA-CB54-4150-A3ED-F5BB9358E630}"/>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bg2"/>
          </a:solidFill>
        </p:spPr>
        <p:txBody>
          <a:bodyPr lIns="72000" tIns="2246400" rIns="0" bIns="0" anchor="t"/>
          <a:lstStyle>
            <a:lvl1pPr marL="0" indent="0" algn="l">
              <a:buNone/>
              <a:defRPr sz="30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51" name="Text Placeholder 5">
            <a:extLst>
              <a:ext uri="{FF2B5EF4-FFF2-40B4-BE49-F238E27FC236}">
                <a16:creationId xmlns:a16="http://schemas.microsoft.com/office/drawing/2014/main" id="{9B87CD94-7A09-4FBF-8581-99B20B7C8576}"/>
              </a:ext>
            </a:extLst>
          </p:cNvPr>
          <p:cNvSpPr>
            <a:spLocks noGrp="1"/>
          </p:cNvSpPr>
          <p:nvPr>
            <p:ph type="body" sz="quarter" idx="46"/>
          </p:nvPr>
        </p:nvSpPr>
        <p:spPr>
          <a:xfrm>
            <a:off x="9120073" y="4675953"/>
            <a:ext cx="2301726" cy="1218219"/>
          </a:xfrm>
        </p:spPr>
        <p:txBody>
          <a:bodyPr anchor="t">
            <a:normAutofit/>
          </a:bodyPr>
          <a:lstStyle>
            <a:lvl1pPr marL="0" indent="0" algn="l">
              <a:buNone/>
              <a:defRPr sz="2000" b="0" cap="none" baseline="0">
                <a:solidFill>
                  <a:schemeClr val="tx2"/>
                </a:solidFill>
                <a:latin typeface="+mj-lt"/>
              </a:defRPr>
            </a:lvl1pPr>
          </a:lstStyle>
          <a:p>
            <a:pPr lvl="0"/>
            <a:endParaRPr lang="en-US" dirty="0"/>
          </a:p>
        </p:txBody>
      </p:sp>
      <p:sp>
        <p:nvSpPr>
          <p:cNvPr id="52" name="Picture Placeholder 5">
            <a:extLst>
              <a:ext uri="{FF2B5EF4-FFF2-40B4-BE49-F238E27FC236}">
                <a16:creationId xmlns:a16="http://schemas.microsoft.com/office/drawing/2014/main" id="{2B934ECD-A752-45ED-BD72-370981CDAA93}"/>
              </a:ext>
            </a:extLst>
          </p:cNvPr>
          <p:cNvSpPr>
            <a:spLocks noGrp="1"/>
          </p:cNvSpPr>
          <p:nvPr>
            <p:ph type="pic" sz="quarter" idx="47"/>
          </p:nvPr>
        </p:nvSpPr>
        <p:spPr>
          <a:xfrm>
            <a:off x="9026788" y="1833767"/>
            <a:ext cx="2395761" cy="2147683"/>
          </a:xfrm>
          <a:prstGeom prst="roundRect">
            <a:avLst>
              <a:gd name="adj" fmla="val 9947"/>
            </a:avLst>
          </a:prstGeom>
        </p:spPr>
        <p:txBody>
          <a:bodyPr lIns="0" tIns="0" rIns="0" bIns="0"/>
          <a:lstStyle>
            <a:lvl1pPr>
              <a:defRPr>
                <a:solidFill>
                  <a:schemeClr val="tx2"/>
                </a:solidFill>
              </a:defRPr>
            </a:lvl1pPr>
          </a:lstStyle>
          <a:p>
            <a:endParaRPr lang="en-US" dirty="0"/>
          </a:p>
        </p:txBody>
      </p:sp>
      <p:sp>
        <p:nvSpPr>
          <p:cNvPr id="19" name="Slide Number Placeholder 5">
            <a:extLst>
              <a:ext uri="{FF2B5EF4-FFF2-40B4-BE49-F238E27FC236}">
                <a16:creationId xmlns:a16="http://schemas.microsoft.com/office/drawing/2014/main" id="{61A31FA8-45E7-4F21-920C-1CD45F20D7EB}"/>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3329663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re figurer (Uten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bg2"/>
          </a:solidFill>
        </p:spPr>
        <p:txBody>
          <a:bodyPr lIns="72000" tIns="0" rIns="0" bIns="0" anchor="t"/>
          <a:lstStyle>
            <a:lvl1pPr marL="0" indent="0" algn="l">
              <a:buNone/>
              <a:defRPr sz="3000" b="1">
                <a:solidFill>
                  <a:schemeClr val="tx2"/>
                </a:solidFill>
                <a:latin typeface="+mj-lt"/>
              </a:defRPr>
            </a:lvl1pPr>
          </a:lstStyle>
          <a:p>
            <a:pPr lvl="0"/>
            <a:r>
              <a:rPr lang="en-US" dirty="0" err="1"/>
              <a:t>En</a:t>
            </a:r>
            <a:r>
              <a:rPr lang="en-US" dirty="0"/>
              <a:t> </a:t>
            </a:r>
            <a:r>
              <a:rPr lang="en-US" dirty="0" err="1"/>
              <a:t>linje</a:t>
            </a:r>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877138" y="2351315"/>
            <a:ext cx="2301726" cy="3542858"/>
          </a:xfrm>
        </p:spPr>
        <p:txBody>
          <a:bodyPr anchor="t">
            <a:normAutofit/>
          </a:bodyPr>
          <a:lstStyle>
            <a:lvl1pPr marL="0" indent="0" algn="l">
              <a:buNone/>
              <a:defRPr sz="2000" b="0" cap="none" baseline="0">
                <a:solidFill>
                  <a:schemeClr val="tx2"/>
                </a:solidFill>
                <a:latin typeface="+mj-lt"/>
              </a:defRPr>
            </a:lvl1pPr>
          </a:lstStyle>
          <a:p>
            <a:pPr lvl="0"/>
            <a:endParaRPr lang="en-US" dirty="0"/>
          </a:p>
        </p:txBody>
      </p:sp>
      <p:sp>
        <p:nvSpPr>
          <p:cNvPr id="33" name="Text Placeholder 7">
            <a:extLst>
              <a:ext uri="{FF2B5EF4-FFF2-40B4-BE49-F238E27FC236}">
                <a16:creationId xmlns:a16="http://schemas.microsoft.com/office/drawing/2014/main" id="{E07438C8-A866-46E1-83D8-57B8568CBD53}"/>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bg2"/>
          </a:solidFill>
        </p:spPr>
        <p:txBody>
          <a:bodyPr lIns="72000" tIns="0" rIns="0" bIns="0" anchor="t"/>
          <a:lstStyle>
            <a:lvl1pPr marL="0" indent="0" algn="l">
              <a:buNone/>
              <a:defRPr sz="30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5">
            <a:extLst>
              <a:ext uri="{FF2B5EF4-FFF2-40B4-BE49-F238E27FC236}">
                <a16:creationId xmlns:a16="http://schemas.microsoft.com/office/drawing/2014/main" id="{67B5BB42-EBC1-4D9B-957E-57865842A511}"/>
              </a:ext>
            </a:extLst>
          </p:cNvPr>
          <p:cNvSpPr>
            <a:spLocks noGrp="1"/>
          </p:cNvSpPr>
          <p:nvPr>
            <p:ph type="body" sz="quarter" idx="38"/>
          </p:nvPr>
        </p:nvSpPr>
        <p:spPr>
          <a:xfrm>
            <a:off x="3624257" y="2351314"/>
            <a:ext cx="2301726" cy="3542858"/>
          </a:xfrm>
        </p:spPr>
        <p:txBody>
          <a:bodyPr anchor="t">
            <a:normAutofit/>
          </a:bodyPr>
          <a:lstStyle>
            <a:lvl1pPr marL="0" indent="0" algn="l">
              <a:buNone/>
              <a:defRPr sz="2000" b="0" cap="none" baseline="0">
                <a:solidFill>
                  <a:schemeClr val="tx2"/>
                </a:solidFill>
                <a:latin typeface="+mj-lt"/>
              </a:defRPr>
            </a:lvl1pPr>
          </a:lstStyle>
          <a:p>
            <a:pPr lvl="0"/>
            <a:endParaRPr lang="en-US" dirty="0"/>
          </a:p>
        </p:txBody>
      </p:sp>
      <p:sp>
        <p:nvSpPr>
          <p:cNvPr id="45" name="Text Placeholder 7">
            <a:extLst>
              <a:ext uri="{FF2B5EF4-FFF2-40B4-BE49-F238E27FC236}">
                <a16:creationId xmlns:a16="http://schemas.microsoft.com/office/drawing/2014/main" id="{2FA69E3C-7E3D-45A8-92CC-0988924A2E86}"/>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bg2"/>
          </a:solidFill>
        </p:spPr>
        <p:txBody>
          <a:bodyPr lIns="72000" tIns="0" rIns="0" bIns="0" anchor="t"/>
          <a:lstStyle>
            <a:lvl1pPr marL="0" indent="0" algn="l">
              <a:buNone/>
              <a:defRPr sz="30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47" name="Text Placeholder 5">
            <a:extLst>
              <a:ext uri="{FF2B5EF4-FFF2-40B4-BE49-F238E27FC236}">
                <a16:creationId xmlns:a16="http://schemas.microsoft.com/office/drawing/2014/main" id="{DACA3139-8734-4F03-B7AE-06497028D8C4}"/>
              </a:ext>
            </a:extLst>
          </p:cNvPr>
          <p:cNvSpPr>
            <a:spLocks noGrp="1"/>
          </p:cNvSpPr>
          <p:nvPr>
            <p:ph type="body" sz="quarter" idx="42"/>
          </p:nvPr>
        </p:nvSpPr>
        <p:spPr>
          <a:xfrm>
            <a:off x="6372219" y="2351314"/>
            <a:ext cx="2301726" cy="3542858"/>
          </a:xfrm>
        </p:spPr>
        <p:txBody>
          <a:bodyPr anchor="t">
            <a:normAutofit/>
          </a:bodyPr>
          <a:lstStyle>
            <a:lvl1pPr marL="0" indent="0" algn="l">
              <a:buNone/>
              <a:defRPr sz="2000" b="0" cap="none" baseline="0">
                <a:solidFill>
                  <a:schemeClr val="tx2"/>
                </a:solidFill>
                <a:latin typeface="+mj-lt"/>
              </a:defRPr>
            </a:lvl1pPr>
          </a:lstStyle>
          <a:p>
            <a:pPr lvl="0"/>
            <a:endParaRPr lang="en-US" dirty="0"/>
          </a:p>
        </p:txBody>
      </p:sp>
      <p:sp>
        <p:nvSpPr>
          <p:cNvPr id="50" name="Text Placeholder 7">
            <a:extLst>
              <a:ext uri="{FF2B5EF4-FFF2-40B4-BE49-F238E27FC236}">
                <a16:creationId xmlns:a16="http://schemas.microsoft.com/office/drawing/2014/main" id="{A5A52AAA-CB54-4150-A3ED-F5BB9358E630}"/>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bg2"/>
          </a:solidFill>
        </p:spPr>
        <p:txBody>
          <a:bodyPr lIns="72000" tIns="0" rIns="0" bIns="0" anchor="t"/>
          <a:lstStyle>
            <a:lvl1pPr marL="0" indent="0" algn="l">
              <a:buNone/>
              <a:defRPr sz="30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51" name="Text Placeholder 5">
            <a:extLst>
              <a:ext uri="{FF2B5EF4-FFF2-40B4-BE49-F238E27FC236}">
                <a16:creationId xmlns:a16="http://schemas.microsoft.com/office/drawing/2014/main" id="{9B87CD94-7A09-4FBF-8581-99B20B7C8576}"/>
              </a:ext>
            </a:extLst>
          </p:cNvPr>
          <p:cNvSpPr>
            <a:spLocks noGrp="1"/>
          </p:cNvSpPr>
          <p:nvPr>
            <p:ph type="body" sz="quarter" idx="46"/>
          </p:nvPr>
        </p:nvSpPr>
        <p:spPr>
          <a:xfrm>
            <a:off x="9120073" y="2351314"/>
            <a:ext cx="2301726" cy="3542858"/>
          </a:xfrm>
        </p:spPr>
        <p:txBody>
          <a:bodyPr anchor="t">
            <a:normAutofit/>
          </a:bodyPr>
          <a:lstStyle>
            <a:lvl1pPr marL="0" indent="0" algn="l">
              <a:buNone/>
              <a:defRPr sz="2000" b="0" cap="none" baseline="0">
                <a:solidFill>
                  <a:schemeClr val="tx2"/>
                </a:solidFill>
                <a:latin typeface="+mj-lt"/>
              </a:defRPr>
            </a:lvl1pPr>
          </a:lstStyle>
          <a:p>
            <a:pPr lvl="0"/>
            <a:endParaRPr lang="en-US" dirty="0"/>
          </a:p>
        </p:txBody>
      </p:sp>
      <p:sp>
        <p:nvSpPr>
          <p:cNvPr id="19" name="Slide Number Placeholder 5">
            <a:extLst>
              <a:ext uri="{FF2B5EF4-FFF2-40B4-BE49-F238E27FC236}">
                <a16:creationId xmlns:a16="http://schemas.microsoft.com/office/drawing/2014/main" id="{61A31FA8-45E7-4F21-920C-1CD45F20D7EB}"/>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1122571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6" name="Slide Number Placeholder 5">
            <a:extLst>
              <a:ext uri="{FF2B5EF4-FFF2-40B4-BE49-F238E27FC236}">
                <a16:creationId xmlns:a16="http://schemas.microsoft.com/office/drawing/2014/main" id="{9819E40C-11F9-4CC9-A0F5-A28346A4DD61}"/>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1501640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4038600" y="2721114"/>
            <a:ext cx="4114800" cy="1200329"/>
          </a:xfrm>
        </p:spPr>
        <p:txBody>
          <a:bodyPr>
            <a:noAutofit/>
          </a:bodyPr>
          <a:lstStyle>
            <a:lvl1pPr algn="ctr">
              <a:defRPr sz="3900">
                <a:solidFill>
                  <a:schemeClr val="bg1"/>
                </a:solidFill>
              </a:defRPr>
            </a:lvl1pPr>
          </a:lstStyle>
          <a:p>
            <a:r>
              <a:rPr lang="nb-NO"/>
              <a:t>Teknologi for et bedre samfunn</a:t>
            </a:r>
            <a:endParaRPr lang="nb-NO" sz="3900" dirty="0"/>
          </a:p>
        </p:txBody>
      </p:sp>
      <p:pic>
        <p:nvPicPr>
          <p:cNvPr id="4" name="Graphic 3">
            <a:extLst>
              <a:ext uri="{FF2B5EF4-FFF2-40B4-BE49-F238E27FC236}">
                <a16:creationId xmlns:a16="http://schemas.microsoft.com/office/drawing/2014/main" id="{239ACEBC-A1A4-448D-B4F4-C31DDCDD6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Tree>
    <p:extLst>
      <p:ext uri="{BB962C8B-B14F-4D97-AF65-F5344CB8AC3E}">
        <p14:creationId xmlns:p14="http://schemas.microsoft.com/office/powerpoint/2010/main" val="2796490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rside med bilder splitte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lvl1pPr>
          </a:lstStyle>
          <a:p>
            <a:endParaRPr lang="nb-NO" dirty="0"/>
          </a:p>
        </p:txBody>
      </p:sp>
      <p:sp>
        <p:nvSpPr>
          <p:cNvPr id="7" name="Text Placeholder 6">
            <a:extLst>
              <a:ext uri="{FF2B5EF4-FFF2-40B4-BE49-F238E27FC236}">
                <a16:creationId xmlns:a16="http://schemas.microsoft.com/office/drawing/2014/main" id="{1EDC10EC-BA55-4582-BC51-54300AEE4C9D}"/>
              </a:ext>
            </a:extLst>
          </p:cNvPr>
          <p:cNvSpPr>
            <a:spLocks noGrp="1"/>
          </p:cNvSpPr>
          <p:nvPr>
            <p:ph type="body" sz="quarter" idx="18" hasCustomPrompt="1"/>
          </p:nvPr>
        </p:nvSpPr>
        <p:spPr>
          <a:xfrm>
            <a:off x="0" y="6374606"/>
            <a:ext cx="12192000" cy="483394"/>
          </a:xfrm>
          <a:prstGeom prst="rect">
            <a:avLst/>
          </a:prstGeom>
          <a:solidFill>
            <a:schemeClr val="accent3"/>
          </a:solidFill>
        </p:spPr>
        <p:txBody>
          <a:bodyPr/>
          <a:lstStyle>
            <a:lvl1pPr>
              <a:buNone/>
              <a:defRPr/>
            </a:lvl1pPr>
          </a:lstStyle>
          <a:p>
            <a:pPr lvl="0"/>
            <a:r>
              <a:rPr lang="nb-NO" dirty="0"/>
              <a:t> </a:t>
            </a:r>
          </a:p>
        </p:txBody>
      </p:sp>
      <p:sp>
        <p:nvSpPr>
          <p:cNvPr id="6" name="Slide Number Placeholder 5">
            <a:extLst>
              <a:ext uri="{FF2B5EF4-FFF2-40B4-BE49-F238E27FC236}">
                <a16:creationId xmlns:a16="http://schemas.microsoft.com/office/drawing/2014/main" id="{3A0BAEDA-2B5E-4C83-9161-0B871B632CD8}"/>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5" name="Footer Placeholder 4">
            <a:extLst>
              <a:ext uri="{FF2B5EF4-FFF2-40B4-BE49-F238E27FC236}">
                <a16:creationId xmlns:a16="http://schemas.microsoft.com/office/drawing/2014/main" id="{8EDAF1BB-D4DD-4390-8C59-BBD2D2C67E20}"/>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6" name="Subtitle 2">
            <a:extLst>
              <a:ext uri="{FF2B5EF4-FFF2-40B4-BE49-F238E27FC236}">
                <a16:creationId xmlns:a16="http://schemas.microsoft.com/office/drawing/2014/main" id="{6A8768F7-4F61-452F-97F4-CD044C0D0A81}"/>
              </a:ext>
            </a:extLst>
          </p:cNvPr>
          <p:cNvSpPr>
            <a:spLocks noGrp="1"/>
          </p:cNvSpPr>
          <p:nvPr>
            <p:ph type="subTitle" idx="1"/>
          </p:nvPr>
        </p:nvSpPr>
        <p:spPr>
          <a:xfrm>
            <a:off x="720090" y="4931786"/>
            <a:ext cx="3414486" cy="676275"/>
          </a:xfrm>
          <a:prstGeom prst="rect">
            <a:avLst/>
          </a:prstGeom>
        </p:spPr>
        <p:txBody>
          <a:bodyPr lIns="0" tIns="0" rIns="0" bIns="0">
            <a:noAutofit/>
          </a:bodyPr>
          <a:lstStyle>
            <a:lvl1pPr marL="0" indent="0" algn="l">
              <a:lnSpc>
                <a:spcPct val="107000"/>
              </a:lnSpc>
              <a:spcBef>
                <a:spcPts val="0"/>
              </a:spcBef>
              <a:buNone/>
              <a:defRPr sz="2100">
                <a:solidFill>
                  <a:schemeClr val="tx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17" name="Title 1">
            <a:extLst>
              <a:ext uri="{FF2B5EF4-FFF2-40B4-BE49-F238E27FC236}">
                <a16:creationId xmlns:a16="http://schemas.microsoft.com/office/drawing/2014/main" id="{EE680BC7-0AE6-49D6-858B-724F45AAF5CC}"/>
              </a:ext>
            </a:extLst>
          </p:cNvPr>
          <p:cNvSpPr>
            <a:spLocks noGrp="1"/>
          </p:cNvSpPr>
          <p:nvPr>
            <p:ph type="ctrTitle" hasCustomPrompt="1"/>
          </p:nvPr>
        </p:nvSpPr>
        <p:spPr>
          <a:xfrm>
            <a:off x="720090" y="3662798"/>
            <a:ext cx="3414486" cy="1066446"/>
          </a:xfrm>
        </p:spPr>
        <p:txBody>
          <a:bodyPr lIns="0" tIns="0" rIns="0" bIns="0" anchor="b">
            <a:noAutofit/>
          </a:bodyPr>
          <a:lstStyle>
            <a:lvl1pPr algn="l">
              <a:defRPr sz="3850" b="1" spc="0" baseline="0">
                <a:solidFill>
                  <a:srgbClr val="05427C"/>
                </a:solidFill>
              </a:defRPr>
            </a:lvl1pPr>
          </a:lstStyle>
          <a:p>
            <a:r>
              <a:rPr lang="nb-NO" dirty="0"/>
              <a:t>En kort tittel</a:t>
            </a:r>
          </a:p>
        </p:txBody>
      </p:sp>
    </p:spTree>
    <p:extLst>
      <p:ext uri="{BB962C8B-B14F-4D97-AF65-F5344CB8AC3E}">
        <p14:creationId xmlns:p14="http://schemas.microsoft.com/office/powerpoint/2010/main" val="140488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1F1D6E9-D703-4F0F-B724-E992F395E6EB}"/>
              </a:ext>
            </a:extLst>
          </p:cNvPr>
          <p:cNvSpPr>
            <a:spLocks noGrp="1"/>
          </p:cNvSpPr>
          <p:nvPr>
            <p:ph type="pic" sz="quarter" idx="13"/>
          </p:nvPr>
        </p:nvSpPr>
        <p:spPr>
          <a:xfrm>
            <a:off x="7329488" y="0"/>
            <a:ext cx="4862512" cy="6858000"/>
          </a:xfrm>
        </p:spPr>
        <p:txBody>
          <a:bodyPr/>
          <a:lstStyle>
            <a:lvl1pPr>
              <a:buNone/>
              <a:defRPr/>
            </a:lvl1pPr>
          </a:lstStyle>
          <a:p>
            <a:r>
              <a:rPr lang="en-US"/>
              <a:t>Click icon to add picture</a:t>
            </a:r>
            <a:endParaRPr lang="nb-NO" dirty="0"/>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p:txBody>
          <a:bodyPr/>
          <a:lstStyle>
            <a:lvl1pPr>
              <a:defRPr/>
            </a:lvl1pPr>
          </a:lstStyle>
          <a:p>
            <a:r>
              <a:rPr lang="en-US"/>
              <a:t>Click to edit Master title style</a:t>
            </a:r>
            <a:endParaRPr lang="nb-NO" dirty="0"/>
          </a:p>
        </p:txBody>
      </p:sp>
      <p:sp>
        <p:nvSpPr>
          <p:cNvPr id="3" name="Content Placeholder 2">
            <a:extLst>
              <a:ext uri="{FF2B5EF4-FFF2-40B4-BE49-F238E27FC236}">
                <a16:creationId xmlns:a16="http://schemas.microsoft.com/office/drawing/2014/main" id="{0D93E16A-6125-4B01-9B97-3CA53DFF6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1" name="Slide Number Placeholder 5">
            <a:extLst>
              <a:ext uri="{FF2B5EF4-FFF2-40B4-BE49-F238E27FC236}">
                <a16:creationId xmlns:a16="http://schemas.microsoft.com/office/drawing/2014/main" id="{5C7DF1C5-A62B-48F2-8482-9AFA5987E96B}"/>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tx2"/>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477069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de med heldekkende bild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3A9B36A6-D5A0-40FE-A730-776C70C5C38A}"/>
              </a:ext>
            </a:extLst>
          </p:cNvPr>
          <p:cNvSpPr>
            <a:spLocks noGrp="1"/>
          </p:cNvSpPr>
          <p:nvPr>
            <p:ph type="pic" sz="quarter" idx="13"/>
          </p:nvPr>
        </p:nvSpPr>
        <p:spPr>
          <a:xfrm>
            <a:off x="0" y="0"/>
            <a:ext cx="12192000" cy="6858000"/>
          </a:xfrm>
          <a:custGeom>
            <a:avLst/>
            <a:gdLst>
              <a:gd name="connsiteX0" fmla="*/ 0 w 12192000"/>
              <a:gd name="connsiteY0" fmla="*/ 0 h 6858000"/>
              <a:gd name="connsiteX1" fmla="*/ 722471 w 12192000"/>
              <a:gd name="connsiteY1" fmla="*/ 0 h 6858000"/>
              <a:gd name="connsiteX2" fmla="*/ 722471 w 12192000"/>
              <a:gd name="connsiteY2" fmla="*/ 1299762 h 6858000"/>
              <a:gd name="connsiteX3" fmla="*/ 1813407 w 12192000"/>
              <a:gd name="connsiteY3" fmla="*/ 1299762 h 6858000"/>
              <a:gd name="connsiteX4" fmla="*/ 1813407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722471" y="0"/>
                </a:lnTo>
                <a:lnTo>
                  <a:pt x="722471" y="1299762"/>
                </a:lnTo>
                <a:lnTo>
                  <a:pt x="1813407" y="1299762"/>
                </a:lnTo>
                <a:lnTo>
                  <a:pt x="1813407" y="0"/>
                </a:lnTo>
                <a:lnTo>
                  <a:pt x="12192000" y="0"/>
                </a:lnTo>
                <a:lnTo>
                  <a:pt x="12192000" y="6858000"/>
                </a:lnTo>
                <a:lnTo>
                  <a:pt x="0" y="6858000"/>
                </a:lnTo>
                <a:close/>
              </a:path>
            </a:pathLst>
          </a:custGeom>
        </p:spPr>
        <p:txBody>
          <a:bodyPr wrap="square">
            <a:noAutofit/>
          </a:bodyPr>
          <a:lstStyle>
            <a:lvl1pPr algn="ctr">
              <a:buNone/>
              <a:defRPr/>
            </a:lvl1pPr>
          </a:lstStyle>
          <a:p>
            <a:r>
              <a:rPr lang="en-US" dirty="0"/>
              <a:t>Click icon to add picture</a:t>
            </a:r>
            <a:endParaRPr lang="nb-NO" dirty="0"/>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13" name="Slide Number Placeholder 5">
            <a:extLst>
              <a:ext uri="{FF2B5EF4-FFF2-40B4-BE49-F238E27FC236}">
                <a16:creationId xmlns:a16="http://schemas.microsoft.com/office/drawing/2014/main" id="{C938A1AD-2509-4CA1-B27D-7E0BD1327B69}"/>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4" name="Footer Placeholder 4">
            <a:extLst>
              <a:ext uri="{FF2B5EF4-FFF2-40B4-BE49-F238E27FC236}">
                <a16:creationId xmlns:a16="http://schemas.microsoft.com/office/drawing/2014/main" id="{489B8CA1-E5FC-4203-8AD2-C94205CC82B8}"/>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9" name="Text Placeholder 2">
            <a:extLst>
              <a:ext uri="{FF2B5EF4-FFF2-40B4-BE49-F238E27FC236}">
                <a16:creationId xmlns:a16="http://schemas.microsoft.com/office/drawing/2014/main" id="{ED734173-A9DF-4717-B0CC-3C74C1FDD3F0}"/>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10" name="Subtitle 2">
            <a:extLst>
              <a:ext uri="{FF2B5EF4-FFF2-40B4-BE49-F238E27FC236}">
                <a16:creationId xmlns:a16="http://schemas.microsoft.com/office/drawing/2014/main" id="{B800CB92-A772-4828-9BC6-19018BF2A013}"/>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1" name="Title 1">
            <a:extLst>
              <a:ext uri="{FF2B5EF4-FFF2-40B4-BE49-F238E27FC236}">
                <a16:creationId xmlns:a16="http://schemas.microsoft.com/office/drawing/2014/main" id="{A99B8A2E-FE6B-40DC-8F5F-468642CA5E03}"/>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rgbClr val="05427C"/>
                </a:solidFill>
              </a:defRPr>
            </a:lvl1pPr>
          </a:lstStyle>
          <a:p>
            <a:r>
              <a:rPr lang="nb-NO" dirty="0"/>
              <a:t>En kort tittel</a:t>
            </a:r>
          </a:p>
        </p:txBody>
      </p:sp>
    </p:spTree>
    <p:extLst>
      <p:ext uri="{BB962C8B-B14F-4D97-AF65-F5344CB8AC3E}">
        <p14:creationId xmlns:p14="http://schemas.microsoft.com/office/powerpoint/2010/main" val="12879772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de med heldekkende video">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D2D6A4DA-EB35-4A5F-AB92-FFD4A8A47038}"/>
              </a:ext>
            </a:extLst>
          </p:cNvPr>
          <p:cNvSpPr>
            <a:spLocks noGrp="1"/>
          </p:cNvSpPr>
          <p:nvPr>
            <p:ph type="media" sz="quarter" idx="14"/>
          </p:nvPr>
        </p:nvSpPr>
        <p:spPr>
          <a:xfrm>
            <a:off x="0" y="-1"/>
            <a:ext cx="12192000" cy="6858000"/>
          </a:xfrm>
          <a:prstGeom prst="rect">
            <a:avLst/>
          </a:prstGeom>
        </p:spPr>
        <p:txBody>
          <a:bodyPr/>
          <a:lstStyle/>
          <a:p>
            <a:endParaRPr lang="en-US"/>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13" name="Slide Number Placeholder 5">
            <a:extLst>
              <a:ext uri="{FF2B5EF4-FFF2-40B4-BE49-F238E27FC236}">
                <a16:creationId xmlns:a16="http://schemas.microsoft.com/office/drawing/2014/main" id="{C938A1AD-2509-4CA1-B27D-7E0BD1327B69}"/>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4" name="Footer Placeholder 4">
            <a:extLst>
              <a:ext uri="{FF2B5EF4-FFF2-40B4-BE49-F238E27FC236}">
                <a16:creationId xmlns:a16="http://schemas.microsoft.com/office/drawing/2014/main" id="{489B8CA1-E5FC-4203-8AD2-C94205CC82B8}"/>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8" name="Text Placeholder 2">
            <a:extLst>
              <a:ext uri="{FF2B5EF4-FFF2-40B4-BE49-F238E27FC236}">
                <a16:creationId xmlns:a16="http://schemas.microsoft.com/office/drawing/2014/main" id="{E59E71D6-A296-45FF-BE39-C58F62C9ADDD}"/>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9" name="Subtitle 2">
            <a:extLst>
              <a:ext uri="{FF2B5EF4-FFF2-40B4-BE49-F238E27FC236}">
                <a16:creationId xmlns:a16="http://schemas.microsoft.com/office/drawing/2014/main" id="{FBCC5FB7-980F-4EEB-91C3-6E9E337ECE0B}"/>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0" name="Title 1">
            <a:extLst>
              <a:ext uri="{FF2B5EF4-FFF2-40B4-BE49-F238E27FC236}">
                <a16:creationId xmlns:a16="http://schemas.microsoft.com/office/drawing/2014/main" id="{1D69B032-6E02-47D0-BA7F-1D887A285A3D}"/>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rgbClr val="05427C"/>
                </a:solidFill>
              </a:defRPr>
            </a:lvl1pPr>
          </a:lstStyle>
          <a:p>
            <a:r>
              <a:rPr lang="nb-NO" dirty="0"/>
              <a:t>En kort tittel</a:t>
            </a:r>
          </a:p>
        </p:txBody>
      </p:sp>
    </p:spTree>
    <p:extLst>
      <p:ext uri="{BB962C8B-B14F-4D97-AF65-F5344CB8AC3E}">
        <p14:creationId xmlns:p14="http://schemas.microsoft.com/office/powerpoint/2010/main" val="3345920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53C3F6-D88E-487C-B6DF-BA84D3CDBE6E}"/>
              </a:ext>
            </a:extLst>
          </p:cNvPr>
          <p:cNvSpPr/>
          <p:nvPr userDrawn="1"/>
        </p:nvSpPr>
        <p:spPr>
          <a:xfrm>
            <a:off x="0" y="6374606"/>
            <a:ext cx="12192000" cy="4833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369266" cy="1051168"/>
          </a:xfrm>
        </p:spPr>
        <p:txBody>
          <a:bodyPr/>
          <a:lstStyle>
            <a:lvl1pPr>
              <a:defRPr/>
            </a:lvl1pPr>
          </a:lstStyle>
          <a:p>
            <a:endParaRPr lang="nb-NO" dirty="0"/>
          </a:p>
        </p:txBody>
      </p:sp>
      <p:sp>
        <p:nvSpPr>
          <p:cNvPr id="12" name="Slide Number Placeholder 5">
            <a:extLst>
              <a:ext uri="{FF2B5EF4-FFF2-40B4-BE49-F238E27FC236}">
                <a16:creationId xmlns:a16="http://schemas.microsoft.com/office/drawing/2014/main" id="{D43112DF-4C01-44A3-B0E0-03124C18CBA4}"/>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3" name="Footer Placeholder 4">
            <a:extLst>
              <a:ext uri="{FF2B5EF4-FFF2-40B4-BE49-F238E27FC236}">
                <a16:creationId xmlns:a16="http://schemas.microsoft.com/office/drawing/2014/main" id="{8316CC25-277B-403B-95B4-97DF2D85F763}"/>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4" name="Text Placeholder 3">
            <a:extLst>
              <a:ext uri="{FF2B5EF4-FFF2-40B4-BE49-F238E27FC236}">
                <a16:creationId xmlns:a16="http://schemas.microsoft.com/office/drawing/2014/main" id="{0BE00044-7D51-4DCD-96F4-EEEBB6479F74}"/>
              </a:ext>
            </a:extLst>
          </p:cNvPr>
          <p:cNvSpPr>
            <a:spLocks noGrp="1"/>
          </p:cNvSpPr>
          <p:nvPr>
            <p:ph type="body" sz="quarter" idx="19"/>
          </p:nvPr>
        </p:nvSpPr>
        <p:spPr>
          <a:xfrm>
            <a:off x="759695" y="2266950"/>
            <a:ext cx="10712215" cy="3910012"/>
          </a:xfrm>
          <a:prstGeom prst="rect">
            <a:avLst/>
          </a:prstGeo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9854003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C33E9E45-6CEA-4092-8861-897D476EFECA}"/>
              </a:ext>
            </a:extLst>
          </p:cNvPr>
          <p:cNvSpPr>
            <a:spLocks noGrp="1"/>
          </p:cNvSpPr>
          <p:nvPr>
            <p:ph type="body" sz="quarter" idx="18" hasCustomPrompt="1"/>
          </p:nvPr>
        </p:nvSpPr>
        <p:spPr>
          <a:xfrm>
            <a:off x="0" y="6374606"/>
            <a:ext cx="12192000" cy="483394"/>
          </a:xfrm>
          <a:prstGeom prst="rect">
            <a:avLst/>
          </a:prstGeom>
          <a:solidFill>
            <a:schemeClr val="accent3"/>
          </a:solidFill>
        </p:spPr>
        <p:txBody>
          <a:bodyPr/>
          <a:lstStyle>
            <a:lvl1pPr>
              <a:buNone/>
              <a:defRPr/>
            </a:lvl1pPr>
          </a:lstStyle>
          <a:p>
            <a:pPr lvl="0"/>
            <a:r>
              <a:rPr lang="nb-NO" dirty="0"/>
              <a:t> </a:t>
            </a:r>
          </a:p>
        </p:txBody>
      </p:sp>
      <p:sp>
        <p:nvSpPr>
          <p:cNvPr id="9" name="Picture Placeholder 8">
            <a:extLst>
              <a:ext uri="{FF2B5EF4-FFF2-40B4-BE49-F238E27FC236}">
                <a16:creationId xmlns:a16="http://schemas.microsoft.com/office/drawing/2014/main" id="{61F1D6E9-D703-4F0F-B724-E992F395E6EB}"/>
              </a:ext>
            </a:extLst>
          </p:cNvPr>
          <p:cNvSpPr>
            <a:spLocks noGrp="1"/>
          </p:cNvSpPr>
          <p:nvPr>
            <p:ph type="pic" sz="quarter" idx="13"/>
          </p:nvPr>
        </p:nvSpPr>
        <p:spPr>
          <a:xfrm>
            <a:off x="7329488" y="0"/>
            <a:ext cx="4862512" cy="6858000"/>
          </a:xfrm>
          <a:prstGeom prst="rect">
            <a:avLst/>
          </a:prstGeom>
        </p:spPr>
        <p:txBody>
          <a:bodyPr/>
          <a:lstStyle>
            <a:lvl1pPr>
              <a:buNone/>
              <a:defRPr/>
            </a:lvl1pPr>
          </a:lstStyle>
          <a:p>
            <a:endParaRPr lang="nb-NO" dirty="0"/>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p:txBody>
          <a:bodyPr/>
          <a:lstStyle>
            <a:lvl1pPr>
              <a:defRPr/>
            </a:lvl1pPr>
          </a:lstStyle>
          <a:p>
            <a:endParaRPr lang="nb-NO" dirty="0"/>
          </a:p>
        </p:txBody>
      </p:sp>
      <p:sp>
        <p:nvSpPr>
          <p:cNvPr id="3" name="Content Placeholder 2">
            <a:extLst>
              <a:ext uri="{FF2B5EF4-FFF2-40B4-BE49-F238E27FC236}">
                <a16:creationId xmlns:a16="http://schemas.microsoft.com/office/drawing/2014/main" id="{0D93E16A-6125-4B01-9B97-3CA53DFF61AB}"/>
              </a:ext>
            </a:extLst>
          </p:cNvPr>
          <p:cNvSpPr>
            <a:spLocks noGrp="1"/>
          </p:cNvSpPr>
          <p:nvPr>
            <p:ph idx="1"/>
          </p:nvPr>
        </p:nvSpPr>
        <p:spPr>
          <a:xfrm>
            <a:off x="759695" y="2266950"/>
            <a:ext cx="5336305" cy="391001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2" name="Slide Number Placeholder 5">
            <a:extLst>
              <a:ext uri="{FF2B5EF4-FFF2-40B4-BE49-F238E27FC236}">
                <a16:creationId xmlns:a16="http://schemas.microsoft.com/office/drawing/2014/main" id="{D43112DF-4C01-44A3-B0E0-03124C18CBA4}"/>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3" name="Footer Placeholder 4">
            <a:extLst>
              <a:ext uri="{FF2B5EF4-FFF2-40B4-BE49-F238E27FC236}">
                <a16:creationId xmlns:a16="http://schemas.microsoft.com/office/drawing/2014/main" id="{8316CC25-277B-403B-95B4-97DF2D85F763}"/>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21413658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og tekst i to bolk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BE0FA2-6731-490B-A8AE-529FD3A1287C}"/>
              </a:ext>
            </a:extLst>
          </p:cNvPr>
          <p:cNvSpPr/>
          <p:nvPr userDrawn="1"/>
        </p:nvSpPr>
        <p:spPr>
          <a:xfrm>
            <a:off x="0" y="6374606"/>
            <a:ext cx="12192000" cy="4833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hasCustomPrompt="1"/>
          </p:nvPr>
        </p:nvSpPr>
        <p:spPr>
          <a:xfrm>
            <a:off x="758190" y="2259018"/>
            <a:ext cx="5149124"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hasCustomPrompt="1"/>
          </p:nvPr>
        </p:nvSpPr>
        <p:spPr>
          <a:xfrm>
            <a:off x="6360884" y="2259018"/>
            <a:ext cx="5149125"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Slide Number Placeholder 5">
            <a:extLst>
              <a:ext uri="{FF2B5EF4-FFF2-40B4-BE49-F238E27FC236}">
                <a16:creationId xmlns:a16="http://schemas.microsoft.com/office/drawing/2014/main" id="{F444DAB5-754B-4A6F-B710-754439ADFDD0}"/>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8" name="Footer Placeholder 4">
            <a:extLst>
              <a:ext uri="{FF2B5EF4-FFF2-40B4-BE49-F238E27FC236}">
                <a16:creationId xmlns:a16="http://schemas.microsoft.com/office/drawing/2014/main" id="{3A8F863F-3ACF-4957-A9A6-A89D8AA0A874}"/>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26269505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 og tekst i to bolker (Underoverskrif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3FC889A-B218-460E-BA8D-2E419FFE9EBD}"/>
              </a:ext>
            </a:extLst>
          </p:cNvPr>
          <p:cNvSpPr/>
          <p:nvPr userDrawn="1"/>
        </p:nvSpPr>
        <p:spPr>
          <a:xfrm>
            <a:off x="0" y="6374606"/>
            <a:ext cx="12192000" cy="4833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5149124"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6360884" y="3517900"/>
            <a:ext cx="5149126"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Slide Number Placeholder 5">
            <a:extLst>
              <a:ext uri="{FF2B5EF4-FFF2-40B4-BE49-F238E27FC236}">
                <a16:creationId xmlns:a16="http://schemas.microsoft.com/office/drawing/2014/main" id="{A438A2C9-456E-4D4E-94D6-AED12A02C14C}"/>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2" name="Footer Placeholder 4">
            <a:extLst>
              <a:ext uri="{FF2B5EF4-FFF2-40B4-BE49-F238E27FC236}">
                <a16:creationId xmlns:a16="http://schemas.microsoft.com/office/drawing/2014/main" id="{0EE22A6A-0A3A-4F38-94A9-28038AC019E0}"/>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4" name="Text Placeholder 5">
            <a:extLst>
              <a:ext uri="{FF2B5EF4-FFF2-40B4-BE49-F238E27FC236}">
                <a16:creationId xmlns:a16="http://schemas.microsoft.com/office/drawing/2014/main" id="{4A462DB3-E68E-4AB4-9C93-064327EA7E6C}"/>
              </a:ext>
            </a:extLst>
          </p:cNvPr>
          <p:cNvSpPr>
            <a:spLocks noGrp="1"/>
          </p:cNvSpPr>
          <p:nvPr>
            <p:ph type="body" sz="quarter" idx="16"/>
          </p:nvPr>
        </p:nvSpPr>
        <p:spPr>
          <a:xfrm>
            <a:off x="758190" y="2660650"/>
            <a:ext cx="5149124"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5" name="Text Placeholder 5">
            <a:extLst>
              <a:ext uri="{FF2B5EF4-FFF2-40B4-BE49-F238E27FC236}">
                <a16:creationId xmlns:a16="http://schemas.microsoft.com/office/drawing/2014/main" id="{9922B3F0-06D5-4753-B10F-A22AC78E4C06}"/>
              </a:ext>
            </a:extLst>
          </p:cNvPr>
          <p:cNvSpPr>
            <a:spLocks noGrp="1"/>
          </p:cNvSpPr>
          <p:nvPr>
            <p:ph type="body" sz="quarter" idx="18"/>
          </p:nvPr>
        </p:nvSpPr>
        <p:spPr>
          <a:xfrm>
            <a:off x="6360882" y="2660650"/>
            <a:ext cx="5149127" cy="463550"/>
          </a:xfrm>
        </p:spPr>
        <p:txBody>
          <a:bodyPr anchor="ctr">
            <a:normAutofit/>
          </a:bodyPr>
          <a:lstStyle>
            <a:lvl1pPr marL="0" indent="0">
              <a:buNone/>
              <a:defRPr sz="2400" b="1">
                <a:solidFill>
                  <a:schemeClr val="tx2"/>
                </a:solidFill>
                <a:latin typeface="+mj-lt"/>
              </a:defRPr>
            </a:lvl1pPr>
          </a:lstStyle>
          <a:p>
            <a:pPr lvl="0"/>
            <a:endParaRPr lang="en-US" dirty="0"/>
          </a:p>
        </p:txBody>
      </p:sp>
    </p:spTree>
    <p:extLst>
      <p:ext uri="{BB962C8B-B14F-4D97-AF65-F5344CB8AC3E}">
        <p14:creationId xmlns:p14="http://schemas.microsoft.com/office/powerpoint/2010/main" val="734244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 og tekst i tre bolk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91243C8-094D-4661-BCD1-18F08E1D0EB4}"/>
              </a:ext>
            </a:extLst>
          </p:cNvPr>
          <p:cNvSpPr/>
          <p:nvPr userDrawn="1"/>
        </p:nvSpPr>
        <p:spPr>
          <a:xfrm>
            <a:off x="0" y="6374606"/>
            <a:ext cx="12192000" cy="4833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p:nvPr>
        </p:nvSpPr>
        <p:spPr>
          <a:xfrm>
            <a:off x="4601845"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8445500"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4" name="Slide Number Placeholder 5">
            <a:extLst>
              <a:ext uri="{FF2B5EF4-FFF2-40B4-BE49-F238E27FC236}">
                <a16:creationId xmlns:a16="http://schemas.microsoft.com/office/drawing/2014/main" id="{6FB1CFDE-A2D9-4ED8-8F76-8AA59BBB3C13}"/>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5" name="Footer Placeholder 4">
            <a:extLst>
              <a:ext uri="{FF2B5EF4-FFF2-40B4-BE49-F238E27FC236}">
                <a16:creationId xmlns:a16="http://schemas.microsoft.com/office/drawing/2014/main" id="{4BE5BC05-43BB-4A68-BCE7-66AB4600E80B}"/>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6" name="Text Placeholder 5">
            <a:extLst>
              <a:ext uri="{FF2B5EF4-FFF2-40B4-BE49-F238E27FC236}">
                <a16:creationId xmlns:a16="http://schemas.microsoft.com/office/drawing/2014/main" id="{960DF13D-F139-4941-BBE3-B8CEC4D8A189}"/>
              </a:ext>
            </a:extLst>
          </p:cNvPr>
          <p:cNvSpPr>
            <a:spLocks noGrp="1"/>
          </p:cNvSpPr>
          <p:nvPr>
            <p:ph type="body" sz="quarter" idx="16"/>
          </p:nvPr>
        </p:nvSpPr>
        <p:spPr>
          <a:xfrm>
            <a:off x="758190" y="2660650"/>
            <a:ext cx="3064510"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7" name="Text Placeholder 5">
            <a:extLst>
              <a:ext uri="{FF2B5EF4-FFF2-40B4-BE49-F238E27FC236}">
                <a16:creationId xmlns:a16="http://schemas.microsoft.com/office/drawing/2014/main" id="{D4B456DA-80EA-425C-A234-5FD5B1D3578D}"/>
              </a:ext>
            </a:extLst>
          </p:cNvPr>
          <p:cNvSpPr>
            <a:spLocks noGrp="1"/>
          </p:cNvSpPr>
          <p:nvPr>
            <p:ph type="body" sz="quarter" idx="17"/>
          </p:nvPr>
        </p:nvSpPr>
        <p:spPr>
          <a:xfrm>
            <a:off x="4601845" y="2660650"/>
            <a:ext cx="3064510"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8" name="Text Placeholder 5">
            <a:extLst>
              <a:ext uri="{FF2B5EF4-FFF2-40B4-BE49-F238E27FC236}">
                <a16:creationId xmlns:a16="http://schemas.microsoft.com/office/drawing/2014/main" id="{1AE61440-BA51-47B3-8411-D11456A033C6}"/>
              </a:ext>
            </a:extLst>
          </p:cNvPr>
          <p:cNvSpPr>
            <a:spLocks noGrp="1"/>
          </p:cNvSpPr>
          <p:nvPr>
            <p:ph type="body" sz="quarter" idx="18"/>
          </p:nvPr>
        </p:nvSpPr>
        <p:spPr>
          <a:xfrm>
            <a:off x="8445500" y="2660650"/>
            <a:ext cx="3064510" cy="463550"/>
          </a:xfrm>
        </p:spPr>
        <p:txBody>
          <a:bodyPr anchor="ctr">
            <a:normAutofit/>
          </a:bodyPr>
          <a:lstStyle>
            <a:lvl1pPr marL="0" indent="0">
              <a:buNone/>
              <a:defRPr sz="2400" b="1">
                <a:solidFill>
                  <a:schemeClr val="tx2"/>
                </a:solidFill>
                <a:latin typeface="+mj-lt"/>
              </a:defRPr>
            </a:lvl1pPr>
          </a:lstStyle>
          <a:p>
            <a:pPr lvl="0"/>
            <a:endParaRPr lang="en-US" dirty="0"/>
          </a:p>
        </p:txBody>
      </p:sp>
    </p:spTree>
    <p:extLst>
      <p:ext uri="{BB962C8B-B14F-4D97-AF65-F5344CB8AC3E}">
        <p14:creationId xmlns:p14="http://schemas.microsoft.com/office/powerpoint/2010/main" val="4865906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tel og tekst i fire bolker ">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B12D64-A689-4B60-90C3-B38151753D1E}"/>
              </a:ext>
            </a:extLst>
          </p:cNvPr>
          <p:cNvSpPr/>
          <p:nvPr userDrawn="1"/>
        </p:nvSpPr>
        <p:spPr>
          <a:xfrm>
            <a:off x="0" y="6374606"/>
            <a:ext cx="12192000" cy="4833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19" name="Slide Number Placeholder 5">
            <a:extLst>
              <a:ext uri="{FF2B5EF4-FFF2-40B4-BE49-F238E27FC236}">
                <a16:creationId xmlns:a16="http://schemas.microsoft.com/office/drawing/2014/main" id="{919B3BBC-3D41-4921-8659-202A8101495E}"/>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0" name="Footer Placeholder 4">
            <a:extLst>
              <a:ext uri="{FF2B5EF4-FFF2-40B4-BE49-F238E27FC236}">
                <a16:creationId xmlns:a16="http://schemas.microsoft.com/office/drawing/2014/main" id="{261063B8-8B1C-473D-BF7A-138131F03E62}"/>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4" name="Text Placeholder 5">
            <a:extLst>
              <a:ext uri="{FF2B5EF4-FFF2-40B4-BE49-F238E27FC236}">
                <a16:creationId xmlns:a16="http://schemas.microsoft.com/office/drawing/2014/main" id="{41C31B6B-6FA0-4D20-871D-097EEB559C6D}"/>
              </a:ext>
            </a:extLst>
          </p:cNvPr>
          <p:cNvSpPr>
            <a:spLocks noGrp="1"/>
          </p:cNvSpPr>
          <p:nvPr>
            <p:ph type="body" sz="quarter" idx="16"/>
          </p:nvPr>
        </p:nvSpPr>
        <p:spPr>
          <a:xfrm>
            <a:off x="758190"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7" name="Text Placeholder 5">
            <a:extLst>
              <a:ext uri="{FF2B5EF4-FFF2-40B4-BE49-F238E27FC236}">
                <a16:creationId xmlns:a16="http://schemas.microsoft.com/office/drawing/2014/main" id="{D3017EFE-25AB-43D8-BC14-A9F3612FEA9C}"/>
              </a:ext>
            </a:extLst>
          </p:cNvPr>
          <p:cNvSpPr>
            <a:spLocks noGrp="1"/>
          </p:cNvSpPr>
          <p:nvPr>
            <p:ph type="body" sz="quarter" idx="17"/>
          </p:nvPr>
        </p:nvSpPr>
        <p:spPr>
          <a:xfrm>
            <a:off x="3594819"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21" name="Text Placeholder 5">
            <a:extLst>
              <a:ext uri="{FF2B5EF4-FFF2-40B4-BE49-F238E27FC236}">
                <a16:creationId xmlns:a16="http://schemas.microsoft.com/office/drawing/2014/main" id="{F4276D84-B999-403B-AB64-6C4371521469}"/>
              </a:ext>
            </a:extLst>
          </p:cNvPr>
          <p:cNvSpPr>
            <a:spLocks noGrp="1"/>
          </p:cNvSpPr>
          <p:nvPr>
            <p:ph type="body" sz="quarter" idx="18"/>
          </p:nvPr>
        </p:nvSpPr>
        <p:spPr>
          <a:xfrm>
            <a:off x="6431448"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22" name="Text Placeholder 5">
            <a:extLst>
              <a:ext uri="{FF2B5EF4-FFF2-40B4-BE49-F238E27FC236}">
                <a16:creationId xmlns:a16="http://schemas.microsoft.com/office/drawing/2014/main" id="{A71538D3-586D-494E-B89E-8380313D69D2}"/>
              </a:ext>
            </a:extLst>
          </p:cNvPr>
          <p:cNvSpPr>
            <a:spLocks noGrp="1"/>
          </p:cNvSpPr>
          <p:nvPr>
            <p:ph type="body" sz="quarter" idx="20"/>
          </p:nvPr>
        </p:nvSpPr>
        <p:spPr>
          <a:xfrm>
            <a:off x="9278257"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23" name="Text Placeholder 2">
            <a:extLst>
              <a:ext uri="{FF2B5EF4-FFF2-40B4-BE49-F238E27FC236}">
                <a16:creationId xmlns:a16="http://schemas.microsoft.com/office/drawing/2014/main" id="{5171294F-D84E-4A6F-870E-59E9DBCCA8CD}"/>
              </a:ext>
            </a:extLst>
          </p:cNvPr>
          <p:cNvSpPr>
            <a:spLocks noGrp="1"/>
          </p:cNvSpPr>
          <p:nvPr>
            <p:ph idx="1"/>
          </p:nvPr>
        </p:nvSpPr>
        <p:spPr>
          <a:xfrm>
            <a:off x="758190"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4" name="Text Placeholder 2">
            <a:extLst>
              <a:ext uri="{FF2B5EF4-FFF2-40B4-BE49-F238E27FC236}">
                <a16:creationId xmlns:a16="http://schemas.microsoft.com/office/drawing/2014/main" id="{EF101C2C-0C77-447C-BA84-1AABEF6FE385}"/>
              </a:ext>
            </a:extLst>
          </p:cNvPr>
          <p:cNvSpPr>
            <a:spLocks noGrp="1"/>
          </p:cNvSpPr>
          <p:nvPr>
            <p:ph idx="22"/>
          </p:nvPr>
        </p:nvSpPr>
        <p:spPr>
          <a:xfrm>
            <a:off x="3594819"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5" name="Text Placeholder 2">
            <a:extLst>
              <a:ext uri="{FF2B5EF4-FFF2-40B4-BE49-F238E27FC236}">
                <a16:creationId xmlns:a16="http://schemas.microsoft.com/office/drawing/2014/main" id="{EBB600D2-A0F5-4B88-8C17-3CD0807F9ED9}"/>
              </a:ext>
            </a:extLst>
          </p:cNvPr>
          <p:cNvSpPr>
            <a:spLocks noGrp="1"/>
          </p:cNvSpPr>
          <p:nvPr>
            <p:ph idx="23"/>
          </p:nvPr>
        </p:nvSpPr>
        <p:spPr>
          <a:xfrm>
            <a:off x="6431448"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6" name="Text Placeholder 2">
            <a:extLst>
              <a:ext uri="{FF2B5EF4-FFF2-40B4-BE49-F238E27FC236}">
                <a16:creationId xmlns:a16="http://schemas.microsoft.com/office/drawing/2014/main" id="{B32EF8FC-B8B0-4AD1-8E82-18EFC5E83E6B}"/>
              </a:ext>
            </a:extLst>
          </p:cNvPr>
          <p:cNvSpPr>
            <a:spLocks noGrp="1"/>
          </p:cNvSpPr>
          <p:nvPr>
            <p:ph idx="24"/>
          </p:nvPr>
        </p:nvSpPr>
        <p:spPr>
          <a:xfrm>
            <a:off x="9278257"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24321292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tel og tekst i fem bolk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F60F12-861B-46AE-AD59-6E077CD6FC5A}"/>
              </a:ext>
            </a:extLst>
          </p:cNvPr>
          <p:cNvSpPr/>
          <p:nvPr userDrawn="1"/>
        </p:nvSpPr>
        <p:spPr>
          <a:xfrm>
            <a:off x="0" y="6374606"/>
            <a:ext cx="12192000" cy="4833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21" name="Slide Number Placeholder 5">
            <a:extLst>
              <a:ext uri="{FF2B5EF4-FFF2-40B4-BE49-F238E27FC236}">
                <a16:creationId xmlns:a16="http://schemas.microsoft.com/office/drawing/2014/main" id="{1B66DEC5-A299-4233-BF59-D0200E69FC4B}"/>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2" name="Footer Placeholder 4">
            <a:extLst>
              <a:ext uri="{FF2B5EF4-FFF2-40B4-BE49-F238E27FC236}">
                <a16:creationId xmlns:a16="http://schemas.microsoft.com/office/drawing/2014/main" id="{36E6D055-A78F-43F7-99EB-B44D7879B8CF}"/>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7" name="Text Placeholder 5">
            <a:extLst>
              <a:ext uri="{FF2B5EF4-FFF2-40B4-BE49-F238E27FC236}">
                <a16:creationId xmlns:a16="http://schemas.microsoft.com/office/drawing/2014/main" id="{D7B4C10E-44E8-4316-ADBF-4176B85E9969}"/>
              </a:ext>
            </a:extLst>
          </p:cNvPr>
          <p:cNvSpPr>
            <a:spLocks noGrp="1"/>
          </p:cNvSpPr>
          <p:nvPr>
            <p:ph type="body" sz="quarter" idx="16" hasCustomPrompt="1"/>
          </p:nvPr>
        </p:nvSpPr>
        <p:spPr>
          <a:xfrm>
            <a:off x="758191"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8" name="Text Placeholder 5">
            <a:extLst>
              <a:ext uri="{FF2B5EF4-FFF2-40B4-BE49-F238E27FC236}">
                <a16:creationId xmlns:a16="http://schemas.microsoft.com/office/drawing/2014/main" id="{C263C971-72D9-417A-838C-6B7D53DD9AB5}"/>
              </a:ext>
            </a:extLst>
          </p:cNvPr>
          <p:cNvSpPr>
            <a:spLocks noGrp="1"/>
          </p:cNvSpPr>
          <p:nvPr>
            <p:ph type="body" sz="quarter" idx="17" hasCustomPrompt="1"/>
          </p:nvPr>
        </p:nvSpPr>
        <p:spPr>
          <a:xfrm>
            <a:off x="2981389"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9" name="Text Placeholder 5">
            <a:extLst>
              <a:ext uri="{FF2B5EF4-FFF2-40B4-BE49-F238E27FC236}">
                <a16:creationId xmlns:a16="http://schemas.microsoft.com/office/drawing/2014/main" id="{A73A6F4C-9B53-4890-BE7B-A022FB064A44}"/>
              </a:ext>
            </a:extLst>
          </p:cNvPr>
          <p:cNvSpPr>
            <a:spLocks noGrp="1"/>
          </p:cNvSpPr>
          <p:nvPr>
            <p:ph type="body" sz="quarter" idx="18" hasCustomPrompt="1"/>
          </p:nvPr>
        </p:nvSpPr>
        <p:spPr>
          <a:xfrm>
            <a:off x="5204587"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23" name="Text Placeholder 5">
            <a:extLst>
              <a:ext uri="{FF2B5EF4-FFF2-40B4-BE49-F238E27FC236}">
                <a16:creationId xmlns:a16="http://schemas.microsoft.com/office/drawing/2014/main" id="{0EABF451-A30A-4B70-A311-E02AA51BD73F}"/>
              </a:ext>
            </a:extLst>
          </p:cNvPr>
          <p:cNvSpPr>
            <a:spLocks noGrp="1"/>
          </p:cNvSpPr>
          <p:nvPr>
            <p:ph type="body" sz="quarter" idx="20" hasCustomPrompt="1"/>
          </p:nvPr>
        </p:nvSpPr>
        <p:spPr>
          <a:xfrm>
            <a:off x="7427785"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24" name="Text Placeholder 5">
            <a:extLst>
              <a:ext uri="{FF2B5EF4-FFF2-40B4-BE49-F238E27FC236}">
                <a16:creationId xmlns:a16="http://schemas.microsoft.com/office/drawing/2014/main" id="{00C50359-0B90-473E-B638-5C6E12F4E58B}"/>
              </a:ext>
            </a:extLst>
          </p:cNvPr>
          <p:cNvSpPr>
            <a:spLocks noGrp="1"/>
          </p:cNvSpPr>
          <p:nvPr>
            <p:ph type="body" sz="quarter" idx="22" hasCustomPrompt="1"/>
          </p:nvPr>
        </p:nvSpPr>
        <p:spPr>
          <a:xfrm>
            <a:off x="9650983"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25" name="Text Placeholder 2">
            <a:extLst>
              <a:ext uri="{FF2B5EF4-FFF2-40B4-BE49-F238E27FC236}">
                <a16:creationId xmlns:a16="http://schemas.microsoft.com/office/drawing/2014/main" id="{12F0BFF5-0BE5-4A17-AD0B-2973A016BC85}"/>
              </a:ext>
            </a:extLst>
          </p:cNvPr>
          <p:cNvSpPr>
            <a:spLocks noGrp="1"/>
          </p:cNvSpPr>
          <p:nvPr>
            <p:ph idx="24"/>
          </p:nvPr>
        </p:nvSpPr>
        <p:spPr>
          <a:xfrm>
            <a:off x="758191"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6" name="Text Placeholder 2">
            <a:extLst>
              <a:ext uri="{FF2B5EF4-FFF2-40B4-BE49-F238E27FC236}">
                <a16:creationId xmlns:a16="http://schemas.microsoft.com/office/drawing/2014/main" id="{FE9BE84A-8A6C-41DD-B315-07B16189200B}"/>
              </a:ext>
            </a:extLst>
          </p:cNvPr>
          <p:cNvSpPr>
            <a:spLocks noGrp="1"/>
          </p:cNvSpPr>
          <p:nvPr>
            <p:ph idx="1"/>
          </p:nvPr>
        </p:nvSpPr>
        <p:spPr>
          <a:xfrm>
            <a:off x="2981389"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7" name="Text Placeholder 2">
            <a:extLst>
              <a:ext uri="{FF2B5EF4-FFF2-40B4-BE49-F238E27FC236}">
                <a16:creationId xmlns:a16="http://schemas.microsoft.com/office/drawing/2014/main" id="{847321C3-4154-44B3-ABFA-277BCB352EE8}"/>
              </a:ext>
            </a:extLst>
          </p:cNvPr>
          <p:cNvSpPr>
            <a:spLocks noGrp="1"/>
          </p:cNvSpPr>
          <p:nvPr>
            <p:ph idx="25"/>
          </p:nvPr>
        </p:nvSpPr>
        <p:spPr>
          <a:xfrm>
            <a:off x="5204587"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8" name="Text Placeholder 2">
            <a:extLst>
              <a:ext uri="{FF2B5EF4-FFF2-40B4-BE49-F238E27FC236}">
                <a16:creationId xmlns:a16="http://schemas.microsoft.com/office/drawing/2014/main" id="{8B6C8C90-DD52-4FC6-A7FC-0CA1F6B30600}"/>
              </a:ext>
            </a:extLst>
          </p:cNvPr>
          <p:cNvSpPr>
            <a:spLocks noGrp="1"/>
          </p:cNvSpPr>
          <p:nvPr>
            <p:ph idx="26"/>
          </p:nvPr>
        </p:nvSpPr>
        <p:spPr>
          <a:xfrm>
            <a:off x="7427785"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9" name="Text Placeholder 2">
            <a:extLst>
              <a:ext uri="{FF2B5EF4-FFF2-40B4-BE49-F238E27FC236}">
                <a16:creationId xmlns:a16="http://schemas.microsoft.com/office/drawing/2014/main" id="{172B1DA1-AA1E-4C2A-B921-AD87D5A4E0B4}"/>
              </a:ext>
            </a:extLst>
          </p:cNvPr>
          <p:cNvSpPr>
            <a:spLocks noGrp="1"/>
          </p:cNvSpPr>
          <p:nvPr>
            <p:ph idx="27"/>
          </p:nvPr>
        </p:nvSpPr>
        <p:spPr>
          <a:xfrm>
            <a:off x="9650983"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5550260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tel og tekst i fire bolker  ">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4CE8CD-E824-4F9A-B438-8771D59AACEB}"/>
              </a:ext>
            </a:extLst>
          </p:cNvPr>
          <p:cNvSpPr/>
          <p:nvPr userDrawn="1"/>
        </p:nvSpPr>
        <p:spPr>
          <a:xfrm>
            <a:off x="0" y="6374606"/>
            <a:ext cx="12192000" cy="4833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10" name="Slide Number Placeholder 5">
            <a:extLst>
              <a:ext uri="{FF2B5EF4-FFF2-40B4-BE49-F238E27FC236}">
                <a16:creationId xmlns:a16="http://schemas.microsoft.com/office/drawing/2014/main" id="{47B43333-FEED-49FB-BE24-313277381374}"/>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1" name="Footer Placeholder 4">
            <a:extLst>
              <a:ext uri="{FF2B5EF4-FFF2-40B4-BE49-F238E27FC236}">
                <a16:creationId xmlns:a16="http://schemas.microsoft.com/office/drawing/2014/main" id="{2FD57A55-73BA-450A-9273-24975A7F5ED6}"/>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2" name="Text Placeholder 2">
            <a:extLst>
              <a:ext uri="{FF2B5EF4-FFF2-40B4-BE49-F238E27FC236}">
                <a16:creationId xmlns:a16="http://schemas.microsoft.com/office/drawing/2014/main" id="{85BC3D22-7859-41A6-92FD-93C0927C8E6E}"/>
              </a:ext>
            </a:extLst>
          </p:cNvPr>
          <p:cNvSpPr>
            <a:spLocks noGrp="1"/>
          </p:cNvSpPr>
          <p:nvPr>
            <p:ph idx="20"/>
          </p:nvPr>
        </p:nvSpPr>
        <p:spPr>
          <a:xfrm>
            <a:off x="758189" y="2259019"/>
            <a:ext cx="5149124"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3" name="Text Placeholder 2">
            <a:extLst>
              <a:ext uri="{FF2B5EF4-FFF2-40B4-BE49-F238E27FC236}">
                <a16:creationId xmlns:a16="http://schemas.microsoft.com/office/drawing/2014/main" id="{4AE4DB8F-1F65-4E96-89C3-A53D39636258}"/>
              </a:ext>
            </a:extLst>
          </p:cNvPr>
          <p:cNvSpPr>
            <a:spLocks noGrp="1"/>
          </p:cNvSpPr>
          <p:nvPr>
            <p:ph idx="1"/>
          </p:nvPr>
        </p:nvSpPr>
        <p:spPr>
          <a:xfrm>
            <a:off x="758189" y="4201929"/>
            <a:ext cx="5149124"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7" name="Text Placeholder 2">
            <a:extLst>
              <a:ext uri="{FF2B5EF4-FFF2-40B4-BE49-F238E27FC236}">
                <a16:creationId xmlns:a16="http://schemas.microsoft.com/office/drawing/2014/main" id="{37A4E066-E94C-48EF-AFA8-D2837BC7D688}"/>
              </a:ext>
            </a:extLst>
          </p:cNvPr>
          <p:cNvSpPr>
            <a:spLocks noGrp="1"/>
          </p:cNvSpPr>
          <p:nvPr>
            <p:ph idx="21"/>
          </p:nvPr>
        </p:nvSpPr>
        <p:spPr>
          <a:xfrm>
            <a:off x="6360882" y="2259018"/>
            <a:ext cx="5111026"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8" name="Text Placeholder 2">
            <a:extLst>
              <a:ext uri="{FF2B5EF4-FFF2-40B4-BE49-F238E27FC236}">
                <a16:creationId xmlns:a16="http://schemas.microsoft.com/office/drawing/2014/main" id="{E976DF51-5EA0-4493-B932-EBF3AB395507}"/>
              </a:ext>
            </a:extLst>
          </p:cNvPr>
          <p:cNvSpPr>
            <a:spLocks noGrp="1"/>
          </p:cNvSpPr>
          <p:nvPr>
            <p:ph idx="22"/>
          </p:nvPr>
        </p:nvSpPr>
        <p:spPr>
          <a:xfrm>
            <a:off x="6360883" y="4201928"/>
            <a:ext cx="5111026" cy="1489254"/>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291904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tekst i to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dirty="0"/>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hasCustomPrompt="1"/>
          </p:nvPr>
        </p:nvSpPr>
        <p:spPr>
          <a:xfrm>
            <a:off x="758190" y="2259018"/>
            <a:ext cx="5149124"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hasCustomPrompt="1"/>
          </p:nvPr>
        </p:nvSpPr>
        <p:spPr>
          <a:xfrm>
            <a:off x="6360884" y="2259018"/>
            <a:ext cx="5149125"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8" name="Slide Number Placeholder 5">
            <a:extLst>
              <a:ext uri="{FF2B5EF4-FFF2-40B4-BE49-F238E27FC236}">
                <a16:creationId xmlns:a16="http://schemas.microsoft.com/office/drawing/2014/main" id="{55B705F1-BD8F-4927-980D-9E3C23775A55}"/>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tx2"/>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42218618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re figur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E7909E5-F9C9-4D07-9C78-D75C7C372A36}"/>
              </a:ext>
            </a:extLst>
          </p:cNvPr>
          <p:cNvSpPr/>
          <p:nvPr userDrawn="1"/>
        </p:nvSpPr>
        <p:spPr>
          <a:xfrm>
            <a:off x="0" y="6374606"/>
            <a:ext cx="12192000" cy="4833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19" name="Slide Number Placeholder 5">
            <a:extLst>
              <a:ext uri="{FF2B5EF4-FFF2-40B4-BE49-F238E27FC236}">
                <a16:creationId xmlns:a16="http://schemas.microsoft.com/office/drawing/2014/main" id="{A2C02546-FB88-4A2F-8539-75C6D57D7B88}"/>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2" name="Footer Placeholder 4">
            <a:extLst>
              <a:ext uri="{FF2B5EF4-FFF2-40B4-BE49-F238E27FC236}">
                <a16:creationId xmlns:a16="http://schemas.microsoft.com/office/drawing/2014/main" id="{D9E60C3C-3A07-409E-8AE9-F1074D1BA138}"/>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25" name="Text Placeholder 7">
            <a:extLst>
              <a:ext uri="{FF2B5EF4-FFF2-40B4-BE49-F238E27FC236}">
                <a16:creationId xmlns:a16="http://schemas.microsoft.com/office/drawing/2014/main" id="{491A31F3-225A-4D87-ADDA-6E4F2B4414BC}"/>
              </a:ext>
            </a:extLst>
          </p:cNvPr>
          <p:cNvSpPr>
            <a:spLocks noGrp="1"/>
          </p:cNvSpPr>
          <p:nvPr>
            <p:ph type="body" sz="quarter" idx="23"/>
          </p:nvPr>
        </p:nvSpPr>
        <p:spPr>
          <a:xfrm>
            <a:off x="717981" y="1801570"/>
            <a:ext cx="2247099" cy="4468158"/>
          </a:xfrm>
          <a:prstGeom prst="roundRect">
            <a:avLst/>
          </a:prstGeom>
          <a:solidFill>
            <a:schemeClr val="accent3"/>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28" name="Text Placeholder 5">
            <a:extLst>
              <a:ext uri="{FF2B5EF4-FFF2-40B4-BE49-F238E27FC236}">
                <a16:creationId xmlns:a16="http://schemas.microsoft.com/office/drawing/2014/main" id="{B770482F-CCB3-4B7D-8454-DB70EA6B339E}"/>
              </a:ext>
            </a:extLst>
          </p:cNvPr>
          <p:cNvSpPr>
            <a:spLocks noGrp="1"/>
          </p:cNvSpPr>
          <p:nvPr>
            <p:ph type="body" sz="quarter" idx="20" hasCustomPrompt="1"/>
          </p:nvPr>
        </p:nvSpPr>
        <p:spPr>
          <a:xfrm>
            <a:off x="919815" y="1938982"/>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29" name="Text Placeholder 7">
            <a:extLst>
              <a:ext uri="{FF2B5EF4-FFF2-40B4-BE49-F238E27FC236}">
                <a16:creationId xmlns:a16="http://schemas.microsoft.com/office/drawing/2014/main" id="{39E9E977-CEA3-4EC6-B64B-8B752209210F}"/>
              </a:ext>
            </a:extLst>
          </p:cNvPr>
          <p:cNvSpPr>
            <a:spLocks noGrp="1"/>
          </p:cNvSpPr>
          <p:nvPr>
            <p:ph type="body" sz="quarter" idx="26"/>
          </p:nvPr>
        </p:nvSpPr>
        <p:spPr>
          <a:xfrm>
            <a:off x="3565348" y="1797709"/>
            <a:ext cx="2247099" cy="4468158"/>
          </a:xfrm>
          <a:prstGeom prst="roundRect">
            <a:avLst/>
          </a:prstGeom>
          <a:solidFill>
            <a:schemeClr val="accent3"/>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30" name="Text Placeholder 5">
            <a:extLst>
              <a:ext uri="{FF2B5EF4-FFF2-40B4-BE49-F238E27FC236}">
                <a16:creationId xmlns:a16="http://schemas.microsoft.com/office/drawing/2014/main" id="{C1010C08-ED2F-4346-B923-CF1C42334866}"/>
              </a:ext>
            </a:extLst>
          </p:cNvPr>
          <p:cNvSpPr>
            <a:spLocks noGrp="1"/>
          </p:cNvSpPr>
          <p:nvPr>
            <p:ph type="body" sz="quarter" idx="27" hasCustomPrompt="1"/>
          </p:nvPr>
        </p:nvSpPr>
        <p:spPr>
          <a:xfrm>
            <a:off x="3767182" y="1935121"/>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31" name="Text Placeholder 7">
            <a:extLst>
              <a:ext uri="{FF2B5EF4-FFF2-40B4-BE49-F238E27FC236}">
                <a16:creationId xmlns:a16="http://schemas.microsoft.com/office/drawing/2014/main" id="{9A0707BB-1CE3-46AA-B7BC-5BE7AF8A6C7E}"/>
              </a:ext>
            </a:extLst>
          </p:cNvPr>
          <p:cNvSpPr>
            <a:spLocks noGrp="1"/>
          </p:cNvSpPr>
          <p:nvPr>
            <p:ph type="body" sz="quarter" idx="29"/>
          </p:nvPr>
        </p:nvSpPr>
        <p:spPr>
          <a:xfrm>
            <a:off x="6387315" y="1801570"/>
            <a:ext cx="2247099" cy="4468158"/>
          </a:xfrm>
          <a:prstGeom prst="roundRect">
            <a:avLst/>
          </a:prstGeom>
          <a:solidFill>
            <a:schemeClr val="accent3"/>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33" name="Text Placeholder 5">
            <a:extLst>
              <a:ext uri="{FF2B5EF4-FFF2-40B4-BE49-F238E27FC236}">
                <a16:creationId xmlns:a16="http://schemas.microsoft.com/office/drawing/2014/main" id="{35959A58-30AE-4118-BE88-ED24FA348376}"/>
              </a:ext>
            </a:extLst>
          </p:cNvPr>
          <p:cNvSpPr>
            <a:spLocks noGrp="1"/>
          </p:cNvSpPr>
          <p:nvPr>
            <p:ph type="body" sz="quarter" idx="30" hasCustomPrompt="1"/>
          </p:nvPr>
        </p:nvSpPr>
        <p:spPr>
          <a:xfrm>
            <a:off x="6589149" y="1938982"/>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35" name="Text Placeholder 7">
            <a:extLst>
              <a:ext uri="{FF2B5EF4-FFF2-40B4-BE49-F238E27FC236}">
                <a16:creationId xmlns:a16="http://schemas.microsoft.com/office/drawing/2014/main" id="{F561E615-F952-477F-8C9B-46657624D0D6}"/>
              </a:ext>
            </a:extLst>
          </p:cNvPr>
          <p:cNvSpPr>
            <a:spLocks noGrp="1"/>
          </p:cNvSpPr>
          <p:nvPr>
            <p:ph type="body" sz="quarter" idx="32"/>
          </p:nvPr>
        </p:nvSpPr>
        <p:spPr>
          <a:xfrm>
            <a:off x="9221981" y="1797709"/>
            <a:ext cx="2247099" cy="4468158"/>
          </a:xfrm>
          <a:prstGeom prst="roundRect">
            <a:avLst/>
          </a:prstGeom>
          <a:solidFill>
            <a:schemeClr val="accent3"/>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37" name="Text Placeholder 5">
            <a:extLst>
              <a:ext uri="{FF2B5EF4-FFF2-40B4-BE49-F238E27FC236}">
                <a16:creationId xmlns:a16="http://schemas.microsoft.com/office/drawing/2014/main" id="{E7F1059D-1183-42ED-8503-3865336F7102}"/>
              </a:ext>
            </a:extLst>
          </p:cNvPr>
          <p:cNvSpPr>
            <a:spLocks noGrp="1"/>
          </p:cNvSpPr>
          <p:nvPr>
            <p:ph type="body" sz="quarter" idx="33" hasCustomPrompt="1"/>
          </p:nvPr>
        </p:nvSpPr>
        <p:spPr>
          <a:xfrm>
            <a:off x="9423815" y="1935121"/>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Tree>
    <p:extLst>
      <p:ext uri="{BB962C8B-B14F-4D97-AF65-F5344CB8AC3E}">
        <p14:creationId xmlns:p14="http://schemas.microsoft.com/office/powerpoint/2010/main" val="28811949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re figurer ">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273C3C7-FBB3-4C0A-8AF6-851BF400EFCD}"/>
              </a:ext>
            </a:extLst>
          </p:cNvPr>
          <p:cNvSpPr/>
          <p:nvPr userDrawn="1"/>
        </p:nvSpPr>
        <p:spPr>
          <a:xfrm>
            <a:off x="0" y="6374606"/>
            <a:ext cx="12192000" cy="4833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33" name="Text Placeholder 7">
            <a:extLst>
              <a:ext uri="{FF2B5EF4-FFF2-40B4-BE49-F238E27FC236}">
                <a16:creationId xmlns:a16="http://schemas.microsoft.com/office/drawing/2014/main" id="{CDF75CAD-AF26-4B2E-A1D7-033275C98088}"/>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accent6"/>
          </a:solidFill>
        </p:spPr>
        <p:txBody>
          <a:bodyPr lIns="72000" tIns="2246400" rIns="0" bIns="0" anchor="t"/>
          <a:lstStyle>
            <a:lvl1pPr marL="0" indent="0" algn="l">
              <a:buNone/>
              <a:defRPr sz="3000" b="1">
                <a:solidFill>
                  <a:schemeClr val="bg1"/>
                </a:solidFill>
                <a:latin typeface="+mj-lt"/>
              </a:defRPr>
            </a:lvl1pPr>
          </a:lstStyle>
          <a:p>
            <a:pPr lvl="0"/>
            <a:r>
              <a:rPr lang="en-US" dirty="0" err="1"/>
              <a:t>En</a:t>
            </a:r>
            <a:r>
              <a:rPr lang="en-US" dirty="0"/>
              <a:t> </a:t>
            </a:r>
            <a:r>
              <a:rPr lang="en-US" dirty="0" err="1"/>
              <a:t>linje</a:t>
            </a:r>
            <a:endParaRPr lang="en-US" dirty="0"/>
          </a:p>
        </p:txBody>
      </p:sp>
      <p:sp>
        <p:nvSpPr>
          <p:cNvPr id="34" name="Text Placeholder 7">
            <a:extLst>
              <a:ext uri="{FF2B5EF4-FFF2-40B4-BE49-F238E27FC236}">
                <a16:creationId xmlns:a16="http://schemas.microsoft.com/office/drawing/2014/main" id="{5578FDE3-879E-4781-9E54-49B9F581D624}"/>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tx2"/>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7">
            <a:extLst>
              <a:ext uri="{FF2B5EF4-FFF2-40B4-BE49-F238E27FC236}">
                <a16:creationId xmlns:a16="http://schemas.microsoft.com/office/drawing/2014/main" id="{CEC2E523-2461-4546-8557-352F64BC07AF}"/>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accent3"/>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6" name="Text Placeholder 7">
            <a:extLst>
              <a:ext uri="{FF2B5EF4-FFF2-40B4-BE49-F238E27FC236}">
                <a16:creationId xmlns:a16="http://schemas.microsoft.com/office/drawing/2014/main" id="{EA36C350-37EB-4618-9718-4836D79EF3EB}"/>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accent4"/>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21" name="Slide Number Placeholder 5">
            <a:extLst>
              <a:ext uri="{FF2B5EF4-FFF2-40B4-BE49-F238E27FC236}">
                <a16:creationId xmlns:a16="http://schemas.microsoft.com/office/drawing/2014/main" id="{0C772AAB-162D-415B-AD04-9197D0E931EA}"/>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2" name="Footer Placeholder 4">
            <a:extLst>
              <a:ext uri="{FF2B5EF4-FFF2-40B4-BE49-F238E27FC236}">
                <a16:creationId xmlns:a16="http://schemas.microsoft.com/office/drawing/2014/main" id="{8FDE23EB-7781-47C5-8E9D-5ECB5CACE725}"/>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9" name="Text Placeholder 5">
            <a:extLst>
              <a:ext uri="{FF2B5EF4-FFF2-40B4-BE49-F238E27FC236}">
                <a16:creationId xmlns:a16="http://schemas.microsoft.com/office/drawing/2014/main" id="{C25A96DF-E25B-493F-9B08-34427FD0124C}"/>
              </a:ext>
            </a:extLst>
          </p:cNvPr>
          <p:cNvSpPr>
            <a:spLocks noGrp="1"/>
          </p:cNvSpPr>
          <p:nvPr>
            <p:ph type="body" sz="quarter" idx="20"/>
          </p:nvPr>
        </p:nvSpPr>
        <p:spPr>
          <a:xfrm>
            <a:off x="877138"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23" name="Picture Placeholder 5">
            <a:extLst>
              <a:ext uri="{FF2B5EF4-FFF2-40B4-BE49-F238E27FC236}">
                <a16:creationId xmlns:a16="http://schemas.microsoft.com/office/drawing/2014/main" id="{4B688F53-BBB1-445E-A6F3-E882BF4350CF}"/>
              </a:ext>
            </a:extLst>
          </p:cNvPr>
          <p:cNvSpPr>
            <a:spLocks noGrp="1"/>
          </p:cNvSpPr>
          <p:nvPr>
            <p:ph type="pic" sz="quarter" idx="35"/>
          </p:nvPr>
        </p:nvSpPr>
        <p:spPr>
          <a:xfrm>
            <a:off x="783853"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25" name="Text Placeholder 5">
            <a:extLst>
              <a:ext uri="{FF2B5EF4-FFF2-40B4-BE49-F238E27FC236}">
                <a16:creationId xmlns:a16="http://schemas.microsoft.com/office/drawing/2014/main" id="{B7F89116-451F-4DD0-89B2-164F33BA6B05}"/>
              </a:ext>
            </a:extLst>
          </p:cNvPr>
          <p:cNvSpPr>
            <a:spLocks noGrp="1"/>
          </p:cNvSpPr>
          <p:nvPr>
            <p:ph type="body" sz="quarter" idx="38"/>
          </p:nvPr>
        </p:nvSpPr>
        <p:spPr>
          <a:xfrm>
            <a:off x="3624257"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26" name="Picture Placeholder 5">
            <a:extLst>
              <a:ext uri="{FF2B5EF4-FFF2-40B4-BE49-F238E27FC236}">
                <a16:creationId xmlns:a16="http://schemas.microsoft.com/office/drawing/2014/main" id="{8632DFC8-C898-4272-AAA3-FAD775176DD5}"/>
              </a:ext>
            </a:extLst>
          </p:cNvPr>
          <p:cNvSpPr>
            <a:spLocks noGrp="1"/>
          </p:cNvSpPr>
          <p:nvPr>
            <p:ph type="pic" sz="quarter" idx="39"/>
          </p:nvPr>
        </p:nvSpPr>
        <p:spPr>
          <a:xfrm>
            <a:off x="3530972"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28" name="Text Placeholder 5">
            <a:extLst>
              <a:ext uri="{FF2B5EF4-FFF2-40B4-BE49-F238E27FC236}">
                <a16:creationId xmlns:a16="http://schemas.microsoft.com/office/drawing/2014/main" id="{DED5923B-5AAF-4245-877F-42ACB4621ECD}"/>
              </a:ext>
            </a:extLst>
          </p:cNvPr>
          <p:cNvSpPr>
            <a:spLocks noGrp="1"/>
          </p:cNvSpPr>
          <p:nvPr>
            <p:ph type="body" sz="quarter" idx="42"/>
          </p:nvPr>
        </p:nvSpPr>
        <p:spPr>
          <a:xfrm>
            <a:off x="6372219"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29" name="Picture Placeholder 5">
            <a:extLst>
              <a:ext uri="{FF2B5EF4-FFF2-40B4-BE49-F238E27FC236}">
                <a16:creationId xmlns:a16="http://schemas.microsoft.com/office/drawing/2014/main" id="{DDA51DB5-67DF-4204-8F10-9CCD29DCCCB7}"/>
              </a:ext>
            </a:extLst>
          </p:cNvPr>
          <p:cNvSpPr>
            <a:spLocks noGrp="1"/>
          </p:cNvSpPr>
          <p:nvPr>
            <p:ph type="pic" sz="quarter" idx="43"/>
          </p:nvPr>
        </p:nvSpPr>
        <p:spPr>
          <a:xfrm>
            <a:off x="6278934"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31" name="Text Placeholder 5">
            <a:extLst>
              <a:ext uri="{FF2B5EF4-FFF2-40B4-BE49-F238E27FC236}">
                <a16:creationId xmlns:a16="http://schemas.microsoft.com/office/drawing/2014/main" id="{DDC7ECDF-DFCF-4BD8-B37A-1D7F2B6B18D1}"/>
              </a:ext>
            </a:extLst>
          </p:cNvPr>
          <p:cNvSpPr>
            <a:spLocks noGrp="1"/>
          </p:cNvSpPr>
          <p:nvPr>
            <p:ph type="body" sz="quarter" idx="46"/>
          </p:nvPr>
        </p:nvSpPr>
        <p:spPr>
          <a:xfrm>
            <a:off x="9120073"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32" name="Picture Placeholder 5">
            <a:extLst>
              <a:ext uri="{FF2B5EF4-FFF2-40B4-BE49-F238E27FC236}">
                <a16:creationId xmlns:a16="http://schemas.microsoft.com/office/drawing/2014/main" id="{DD1D1FBC-C20C-41F8-BFCD-83937A110CAB}"/>
              </a:ext>
            </a:extLst>
          </p:cNvPr>
          <p:cNvSpPr>
            <a:spLocks noGrp="1"/>
          </p:cNvSpPr>
          <p:nvPr>
            <p:ph type="pic" sz="quarter" idx="47"/>
          </p:nvPr>
        </p:nvSpPr>
        <p:spPr>
          <a:xfrm>
            <a:off x="9026788"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Tree>
    <p:extLst>
      <p:ext uri="{BB962C8B-B14F-4D97-AF65-F5344CB8AC3E}">
        <p14:creationId xmlns:p14="http://schemas.microsoft.com/office/powerpoint/2010/main" val="1160551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ire figurer (Uten bil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313F33-014B-48C2-AF77-EABE3C6C0B91}"/>
              </a:ext>
            </a:extLst>
          </p:cNvPr>
          <p:cNvSpPr/>
          <p:nvPr userDrawn="1"/>
        </p:nvSpPr>
        <p:spPr>
          <a:xfrm>
            <a:off x="0" y="6374606"/>
            <a:ext cx="12192000" cy="4833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accent6"/>
          </a:solidFill>
        </p:spPr>
        <p:txBody>
          <a:bodyPr lIns="72000" tIns="0" rIns="0" bIns="0" anchor="t"/>
          <a:lstStyle>
            <a:lvl1pPr marL="0" indent="0" algn="l">
              <a:buNone/>
              <a:defRPr sz="3000" b="1">
                <a:solidFill>
                  <a:schemeClr val="bg1"/>
                </a:solidFill>
                <a:latin typeface="+mj-lt"/>
              </a:defRPr>
            </a:lvl1pPr>
          </a:lstStyle>
          <a:p>
            <a:pPr lvl="0"/>
            <a:r>
              <a:rPr lang="en-US" dirty="0" err="1"/>
              <a:t>En</a:t>
            </a:r>
            <a:r>
              <a:rPr lang="en-US" dirty="0"/>
              <a:t> </a:t>
            </a:r>
            <a:r>
              <a:rPr lang="en-US" dirty="0" err="1"/>
              <a:t>linje</a:t>
            </a:r>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877138" y="2351315"/>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33" name="Text Placeholder 7">
            <a:extLst>
              <a:ext uri="{FF2B5EF4-FFF2-40B4-BE49-F238E27FC236}">
                <a16:creationId xmlns:a16="http://schemas.microsoft.com/office/drawing/2014/main" id="{E07438C8-A866-46E1-83D8-57B8568CBD53}"/>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tx2"/>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5">
            <a:extLst>
              <a:ext uri="{FF2B5EF4-FFF2-40B4-BE49-F238E27FC236}">
                <a16:creationId xmlns:a16="http://schemas.microsoft.com/office/drawing/2014/main" id="{67B5BB42-EBC1-4D9B-957E-57865842A511}"/>
              </a:ext>
            </a:extLst>
          </p:cNvPr>
          <p:cNvSpPr>
            <a:spLocks noGrp="1"/>
          </p:cNvSpPr>
          <p:nvPr>
            <p:ph type="body" sz="quarter" idx="38"/>
          </p:nvPr>
        </p:nvSpPr>
        <p:spPr>
          <a:xfrm>
            <a:off x="3624257" y="2351314"/>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45" name="Text Placeholder 7">
            <a:extLst>
              <a:ext uri="{FF2B5EF4-FFF2-40B4-BE49-F238E27FC236}">
                <a16:creationId xmlns:a16="http://schemas.microsoft.com/office/drawing/2014/main" id="{2FA69E3C-7E3D-45A8-92CC-0988924A2E86}"/>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accent3"/>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47" name="Text Placeholder 5">
            <a:extLst>
              <a:ext uri="{FF2B5EF4-FFF2-40B4-BE49-F238E27FC236}">
                <a16:creationId xmlns:a16="http://schemas.microsoft.com/office/drawing/2014/main" id="{DACA3139-8734-4F03-B7AE-06497028D8C4}"/>
              </a:ext>
            </a:extLst>
          </p:cNvPr>
          <p:cNvSpPr>
            <a:spLocks noGrp="1"/>
          </p:cNvSpPr>
          <p:nvPr>
            <p:ph type="body" sz="quarter" idx="42"/>
          </p:nvPr>
        </p:nvSpPr>
        <p:spPr>
          <a:xfrm>
            <a:off x="6372219" y="2351314"/>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50" name="Text Placeholder 7">
            <a:extLst>
              <a:ext uri="{FF2B5EF4-FFF2-40B4-BE49-F238E27FC236}">
                <a16:creationId xmlns:a16="http://schemas.microsoft.com/office/drawing/2014/main" id="{A5A52AAA-CB54-4150-A3ED-F5BB9358E630}"/>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accent4"/>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51" name="Text Placeholder 5">
            <a:extLst>
              <a:ext uri="{FF2B5EF4-FFF2-40B4-BE49-F238E27FC236}">
                <a16:creationId xmlns:a16="http://schemas.microsoft.com/office/drawing/2014/main" id="{9B87CD94-7A09-4FBF-8581-99B20B7C8576}"/>
              </a:ext>
            </a:extLst>
          </p:cNvPr>
          <p:cNvSpPr>
            <a:spLocks noGrp="1"/>
          </p:cNvSpPr>
          <p:nvPr>
            <p:ph type="body" sz="quarter" idx="46"/>
          </p:nvPr>
        </p:nvSpPr>
        <p:spPr>
          <a:xfrm>
            <a:off x="9120073" y="2351314"/>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13" name="Slide Number Placeholder 5">
            <a:extLst>
              <a:ext uri="{FF2B5EF4-FFF2-40B4-BE49-F238E27FC236}">
                <a16:creationId xmlns:a16="http://schemas.microsoft.com/office/drawing/2014/main" id="{90A882E4-74CE-4D92-BC8D-06B977AEB64A}"/>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4" name="Footer Placeholder 4">
            <a:extLst>
              <a:ext uri="{FF2B5EF4-FFF2-40B4-BE49-F238E27FC236}">
                <a16:creationId xmlns:a16="http://schemas.microsoft.com/office/drawing/2014/main" id="{0B11BCFA-81AC-404C-B12E-AB24A852C210}"/>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17062621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F137A5-05F5-4495-B701-182330FAFA39}"/>
              </a:ext>
            </a:extLst>
          </p:cNvPr>
          <p:cNvSpPr/>
          <p:nvPr userDrawn="1"/>
        </p:nvSpPr>
        <p:spPr>
          <a:xfrm>
            <a:off x="0" y="6374606"/>
            <a:ext cx="12192000" cy="4833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6" name="Slide Number Placeholder 5">
            <a:extLst>
              <a:ext uri="{FF2B5EF4-FFF2-40B4-BE49-F238E27FC236}">
                <a16:creationId xmlns:a16="http://schemas.microsoft.com/office/drawing/2014/main" id="{AD474BC7-695C-44CF-B728-5A6596373BB3}"/>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7" name="Footer Placeholder 4">
            <a:extLst>
              <a:ext uri="{FF2B5EF4-FFF2-40B4-BE49-F238E27FC236}">
                <a16:creationId xmlns:a16="http://schemas.microsoft.com/office/drawing/2014/main" id="{604936F4-C83E-4EE0-B9AC-7015095748A8}"/>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16422348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4038600" y="2721114"/>
            <a:ext cx="4114800" cy="1200329"/>
          </a:xfrm>
        </p:spPr>
        <p:txBody>
          <a:bodyPr>
            <a:noAutofit/>
          </a:bodyPr>
          <a:lstStyle>
            <a:lvl1pPr algn="ctr">
              <a:defRPr sz="3900">
                <a:solidFill>
                  <a:schemeClr val="bg1"/>
                </a:solidFill>
              </a:defRPr>
            </a:lvl1pPr>
          </a:lstStyle>
          <a:p>
            <a:r>
              <a:rPr lang="nb-NO"/>
              <a:t>Teknologi for et bedre samfunn</a:t>
            </a:r>
            <a:endParaRPr lang="nb-NO" sz="3900" dirty="0"/>
          </a:p>
        </p:txBody>
      </p:sp>
      <p:pic>
        <p:nvPicPr>
          <p:cNvPr id="4" name="Graphic 3">
            <a:extLst>
              <a:ext uri="{FF2B5EF4-FFF2-40B4-BE49-F238E27FC236}">
                <a16:creationId xmlns:a16="http://schemas.microsoft.com/office/drawing/2014/main" id="{239ACEBC-A1A4-448D-B4F4-C31DDCDD6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Tree>
    <p:extLst>
      <p:ext uri="{BB962C8B-B14F-4D97-AF65-F5344CB8AC3E}">
        <p14:creationId xmlns:p14="http://schemas.microsoft.com/office/powerpoint/2010/main" val="7230755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rside med bilder splitte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lvl1pPr>
          </a:lstStyle>
          <a:p>
            <a:endParaRPr lang="nb-NO" dirty="0"/>
          </a:p>
        </p:txBody>
      </p:sp>
      <p:sp>
        <p:nvSpPr>
          <p:cNvPr id="7" name="Text Placeholder 6">
            <a:extLst>
              <a:ext uri="{FF2B5EF4-FFF2-40B4-BE49-F238E27FC236}">
                <a16:creationId xmlns:a16="http://schemas.microsoft.com/office/drawing/2014/main" id="{1EDC10EC-BA55-4582-BC51-54300AEE4C9D}"/>
              </a:ext>
            </a:extLst>
          </p:cNvPr>
          <p:cNvSpPr>
            <a:spLocks noGrp="1"/>
          </p:cNvSpPr>
          <p:nvPr>
            <p:ph type="body" sz="quarter" idx="18" hasCustomPrompt="1"/>
          </p:nvPr>
        </p:nvSpPr>
        <p:spPr>
          <a:xfrm>
            <a:off x="0" y="6374606"/>
            <a:ext cx="12192000" cy="483394"/>
          </a:xfrm>
          <a:prstGeom prst="rect">
            <a:avLst/>
          </a:prstGeom>
          <a:solidFill>
            <a:schemeClr val="accent1"/>
          </a:solidFill>
        </p:spPr>
        <p:txBody>
          <a:bodyPr/>
          <a:lstStyle>
            <a:lvl1pPr>
              <a:buNone/>
              <a:defRPr/>
            </a:lvl1pPr>
          </a:lstStyle>
          <a:p>
            <a:pPr lvl="0"/>
            <a:r>
              <a:rPr lang="nb-NO" dirty="0"/>
              <a:t> </a:t>
            </a:r>
          </a:p>
        </p:txBody>
      </p:sp>
      <p:sp>
        <p:nvSpPr>
          <p:cNvPr id="3" name="Subtitle 2">
            <a:extLst>
              <a:ext uri="{FF2B5EF4-FFF2-40B4-BE49-F238E27FC236}">
                <a16:creationId xmlns:a16="http://schemas.microsoft.com/office/drawing/2014/main" id="{8637D6E0-F061-4BBC-8DBC-562373D266A8}"/>
              </a:ext>
            </a:extLst>
          </p:cNvPr>
          <p:cNvSpPr>
            <a:spLocks noGrp="1"/>
          </p:cNvSpPr>
          <p:nvPr>
            <p:ph type="subTitle" idx="1"/>
          </p:nvPr>
        </p:nvSpPr>
        <p:spPr>
          <a:xfrm>
            <a:off x="720090" y="4931786"/>
            <a:ext cx="3414486" cy="676275"/>
          </a:xfrm>
          <a:prstGeom prst="rect">
            <a:avLst/>
          </a:prstGeom>
        </p:spPr>
        <p:txBody>
          <a:bodyPr lIns="0" tIns="0" rIns="0" bIns="0">
            <a:noAutofit/>
          </a:bodyPr>
          <a:lstStyle>
            <a:lvl1pPr marL="0" indent="0" algn="l">
              <a:lnSpc>
                <a:spcPct val="107000"/>
              </a:lnSpc>
              <a:spcBef>
                <a:spcPts val="0"/>
              </a:spcBef>
              <a:buNone/>
              <a:defRPr sz="2100">
                <a:solidFill>
                  <a:schemeClr val="tx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6" name="Slide Number Placeholder 5">
            <a:extLst>
              <a:ext uri="{FF2B5EF4-FFF2-40B4-BE49-F238E27FC236}">
                <a16:creationId xmlns:a16="http://schemas.microsoft.com/office/drawing/2014/main" id="{3A0BAEDA-2B5E-4C83-9161-0B871B632CD8}"/>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5" name="Footer Placeholder 4">
            <a:extLst>
              <a:ext uri="{FF2B5EF4-FFF2-40B4-BE49-F238E27FC236}">
                <a16:creationId xmlns:a16="http://schemas.microsoft.com/office/drawing/2014/main" id="{8EDAF1BB-D4DD-4390-8C59-BBD2D2C67E20}"/>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1" name="Title 1">
            <a:extLst>
              <a:ext uri="{FF2B5EF4-FFF2-40B4-BE49-F238E27FC236}">
                <a16:creationId xmlns:a16="http://schemas.microsoft.com/office/drawing/2014/main" id="{E9977C2C-E54D-42E2-8519-62F412D90FA8}"/>
              </a:ext>
            </a:extLst>
          </p:cNvPr>
          <p:cNvSpPr>
            <a:spLocks noGrp="1"/>
          </p:cNvSpPr>
          <p:nvPr>
            <p:ph type="ctrTitle" hasCustomPrompt="1"/>
          </p:nvPr>
        </p:nvSpPr>
        <p:spPr>
          <a:xfrm>
            <a:off x="720090" y="3662798"/>
            <a:ext cx="3414486" cy="1066446"/>
          </a:xfrm>
        </p:spPr>
        <p:txBody>
          <a:bodyPr lIns="0" tIns="0" rIns="0" bIns="0" anchor="b">
            <a:noAutofit/>
          </a:bodyPr>
          <a:lstStyle>
            <a:lvl1pPr algn="l">
              <a:defRPr sz="3850" b="1" spc="0" baseline="0">
                <a:solidFill>
                  <a:srgbClr val="05427C"/>
                </a:solidFill>
              </a:defRPr>
            </a:lvl1pPr>
          </a:lstStyle>
          <a:p>
            <a:r>
              <a:rPr lang="nb-NO" dirty="0"/>
              <a:t>En kort tittel</a:t>
            </a:r>
          </a:p>
        </p:txBody>
      </p:sp>
    </p:spTree>
    <p:extLst>
      <p:ext uri="{BB962C8B-B14F-4D97-AF65-F5344CB8AC3E}">
        <p14:creationId xmlns:p14="http://schemas.microsoft.com/office/powerpoint/2010/main" val="15870179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de med heldekkende bild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3A9B36A6-D5A0-40FE-A730-776C70C5C38A}"/>
              </a:ext>
            </a:extLst>
          </p:cNvPr>
          <p:cNvSpPr>
            <a:spLocks noGrp="1"/>
          </p:cNvSpPr>
          <p:nvPr>
            <p:ph type="pic" sz="quarter" idx="13"/>
          </p:nvPr>
        </p:nvSpPr>
        <p:spPr>
          <a:xfrm>
            <a:off x="0" y="0"/>
            <a:ext cx="12192000" cy="6858000"/>
          </a:xfrm>
          <a:custGeom>
            <a:avLst/>
            <a:gdLst>
              <a:gd name="connsiteX0" fmla="*/ 0 w 12192000"/>
              <a:gd name="connsiteY0" fmla="*/ 0 h 6858000"/>
              <a:gd name="connsiteX1" fmla="*/ 722471 w 12192000"/>
              <a:gd name="connsiteY1" fmla="*/ 0 h 6858000"/>
              <a:gd name="connsiteX2" fmla="*/ 722471 w 12192000"/>
              <a:gd name="connsiteY2" fmla="*/ 1299762 h 6858000"/>
              <a:gd name="connsiteX3" fmla="*/ 1813407 w 12192000"/>
              <a:gd name="connsiteY3" fmla="*/ 1299762 h 6858000"/>
              <a:gd name="connsiteX4" fmla="*/ 1813407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722471" y="0"/>
                </a:lnTo>
                <a:lnTo>
                  <a:pt x="722471" y="1299762"/>
                </a:lnTo>
                <a:lnTo>
                  <a:pt x="1813407" y="1299762"/>
                </a:lnTo>
                <a:lnTo>
                  <a:pt x="1813407" y="0"/>
                </a:lnTo>
                <a:lnTo>
                  <a:pt x="12192000" y="0"/>
                </a:lnTo>
                <a:lnTo>
                  <a:pt x="12192000" y="6858000"/>
                </a:lnTo>
                <a:lnTo>
                  <a:pt x="0" y="6858000"/>
                </a:lnTo>
                <a:close/>
              </a:path>
            </a:pathLst>
          </a:custGeom>
        </p:spPr>
        <p:txBody>
          <a:bodyPr wrap="square">
            <a:noAutofit/>
          </a:bodyPr>
          <a:lstStyle>
            <a:lvl1pPr algn="ctr">
              <a:buNone/>
              <a:defRPr/>
            </a:lvl1pPr>
          </a:lstStyle>
          <a:p>
            <a:r>
              <a:rPr lang="en-US" dirty="0"/>
              <a:t>Click icon to add picture</a:t>
            </a:r>
            <a:endParaRPr lang="nb-NO" dirty="0"/>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13" name="Slide Number Placeholder 5">
            <a:extLst>
              <a:ext uri="{FF2B5EF4-FFF2-40B4-BE49-F238E27FC236}">
                <a16:creationId xmlns:a16="http://schemas.microsoft.com/office/drawing/2014/main" id="{C938A1AD-2509-4CA1-B27D-7E0BD1327B69}"/>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4" name="Footer Placeholder 4">
            <a:extLst>
              <a:ext uri="{FF2B5EF4-FFF2-40B4-BE49-F238E27FC236}">
                <a16:creationId xmlns:a16="http://schemas.microsoft.com/office/drawing/2014/main" id="{489B8CA1-E5FC-4203-8AD2-C94205CC82B8}"/>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2" name="Text Placeholder 2">
            <a:extLst>
              <a:ext uri="{FF2B5EF4-FFF2-40B4-BE49-F238E27FC236}">
                <a16:creationId xmlns:a16="http://schemas.microsoft.com/office/drawing/2014/main" id="{32F43D5C-0EE2-416D-99BE-FC9B2690B9A5}"/>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15" name="Subtitle 2">
            <a:extLst>
              <a:ext uri="{FF2B5EF4-FFF2-40B4-BE49-F238E27FC236}">
                <a16:creationId xmlns:a16="http://schemas.microsoft.com/office/drawing/2014/main" id="{63A9BE1B-C1AC-447C-B9B0-61A2C5EC5966}"/>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6" name="Title 1">
            <a:extLst>
              <a:ext uri="{FF2B5EF4-FFF2-40B4-BE49-F238E27FC236}">
                <a16:creationId xmlns:a16="http://schemas.microsoft.com/office/drawing/2014/main" id="{8C702A21-54C4-4E6E-A341-6F26866493C2}"/>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rgbClr val="05427C"/>
                </a:solidFill>
              </a:defRPr>
            </a:lvl1pPr>
          </a:lstStyle>
          <a:p>
            <a:r>
              <a:rPr lang="nb-NO" dirty="0"/>
              <a:t>En kort tittel</a:t>
            </a:r>
          </a:p>
        </p:txBody>
      </p:sp>
    </p:spTree>
    <p:extLst>
      <p:ext uri="{BB962C8B-B14F-4D97-AF65-F5344CB8AC3E}">
        <p14:creationId xmlns:p14="http://schemas.microsoft.com/office/powerpoint/2010/main" val="17791218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de med heldekkende video">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C596F089-CB50-4BB4-826E-0BA7AB0E2B43}"/>
              </a:ext>
            </a:extLst>
          </p:cNvPr>
          <p:cNvSpPr>
            <a:spLocks noGrp="1"/>
          </p:cNvSpPr>
          <p:nvPr>
            <p:ph type="media" sz="quarter" idx="14"/>
          </p:nvPr>
        </p:nvSpPr>
        <p:spPr>
          <a:xfrm>
            <a:off x="0" y="0"/>
            <a:ext cx="12192000" cy="6858000"/>
          </a:xfrm>
          <a:prstGeom prst="rect">
            <a:avLst/>
          </a:prstGeom>
        </p:spPr>
        <p:txBody>
          <a:bodyPr/>
          <a:lstStyle/>
          <a:p>
            <a:endParaRPr lang="en-US"/>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13" name="Slide Number Placeholder 5">
            <a:extLst>
              <a:ext uri="{FF2B5EF4-FFF2-40B4-BE49-F238E27FC236}">
                <a16:creationId xmlns:a16="http://schemas.microsoft.com/office/drawing/2014/main" id="{C938A1AD-2509-4CA1-B27D-7E0BD1327B69}"/>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4" name="Footer Placeholder 4">
            <a:extLst>
              <a:ext uri="{FF2B5EF4-FFF2-40B4-BE49-F238E27FC236}">
                <a16:creationId xmlns:a16="http://schemas.microsoft.com/office/drawing/2014/main" id="{489B8CA1-E5FC-4203-8AD2-C94205CC82B8}"/>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1" name="Text Placeholder 2">
            <a:extLst>
              <a:ext uri="{FF2B5EF4-FFF2-40B4-BE49-F238E27FC236}">
                <a16:creationId xmlns:a16="http://schemas.microsoft.com/office/drawing/2014/main" id="{07FCA280-BAF8-4F6A-9ECF-D48AB3D85445}"/>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12" name="Subtitle 2">
            <a:extLst>
              <a:ext uri="{FF2B5EF4-FFF2-40B4-BE49-F238E27FC236}">
                <a16:creationId xmlns:a16="http://schemas.microsoft.com/office/drawing/2014/main" id="{D041968C-E5FB-44BF-A6C2-381A220BC631}"/>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5" name="Title 1">
            <a:extLst>
              <a:ext uri="{FF2B5EF4-FFF2-40B4-BE49-F238E27FC236}">
                <a16:creationId xmlns:a16="http://schemas.microsoft.com/office/drawing/2014/main" id="{3B512A06-1BC6-4716-8001-8E6B1F679E3E}"/>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rgbClr val="05427C"/>
                </a:solidFill>
              </a:defRPr>
            </a:lvl1pPr>
          </a:lstStyle>
          <a:p>
            <a:r>
              <a:rPr lang="nb-NO" dirty="0"/>
              <a:t>En kort tittel</a:t>
            </a:r>
          </a:p>
        </p:txBody>
      </p:sp>
    </p:spTree>
    <p:extLst>
      <p:ext uri="{BB962C8B-B14F-4D97-AF65-F5344CB8AC3E}">
        <p14:creationId xmlns:p14="http://schemas.microsoft.com/office/powerpoint/2010/main" val="25239463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63B9D7-E2D5-4EF8-A805-82E777AA0ACF}"/>
              </a:ext>
            </a:extLst>
          </p:cNvPr>
          <p:cNvSpPr/>
          <p:nvPr userDrawn="1"/>
        </p:nvSpPr>
        <p:spPr>
          <a:xfrm>
            <a:off x="0" y="6374606"/>
            <a:ext cx="12192000" cy="483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369266" cy="1051168"/>
          </a:xfrm>
        </p:spPr>
        <p:txBody>
          <a:bodyPr/>
          <a:lstStyle>
            <a:lvl1pPr>
              <a:defRPr/>
            </a:lvl1pPr>
          </a:lstStyle>
          <a:p>
            <a:endParaRPr lang="nb-NO" dirty="0"/>
          </a:p>
        </p:txBody>
      </p:sp>
      <p:sp>
        <p:nvSpPr>
          <p:cNvPr id="12" name="Slide Number Placeholder 5">
            <a:extLst>
              <a:ext uri="{FF2B5EF4-FFF2-40B4-BE49-F238E27FC236}">
                <a16:creationId xmlns:a16="http://schemas.microsoft.com/office/drawing/2014/main" id="{D43112DF-4C01-44A3-B0E0-03124C18CBA4}"/>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3" name="Footer Placeholder 4">
            <a:extLst>
              <a:ext uri="{FF2B5EF4-FFF2-40B4-BE49-F238E27FC236}">
                <a16:creationId xmlns:a16="http://schemas.microsoft.com/office/drawing/2014/main" id="{8316CC25-277B-403B-95B4-97DF2D85F763}"/>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4" name="Text Placeholder 3">
            <a:extLst>
              <a:ext uri="{FF2B5EF4-FFF2-40B4-BE49-F238E27FC236}">
                <a16:creationId xmlns:a16="http://schemas.microsoft.com/office/drawing/2014/main" id="{739BBAFB-B206-4C11-94AA-CA89A2C7C53A}"/>
              </a:ext>
            </a:extLst>
          </p:cNvPr>
          <p:cNvSpPr>
            <a:spLocks noGrp="1"/>
          </p:cNvSpPr>
          <p:nvPr>
            <p:ph type="body" sz="quarter" idx="19"/>
          </p:nvPr>
        </p:nvSpPr>
        <p:spPr>
          <a:xfrm>
            <a:off x="759695" y="2266950"/>
            <a:ext cx="10712215" cy="391001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3958353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A80C2787-E344-4FFD-8E3C-CFF5DB5A4D87}"/>
              </a:ext>
            </a:extLst>
          </p:cNvPr>
          <p:cNvSpPr>
            <a:spLocks noGrp="1"/>
          </p:cNvSpPr>
          <p:nvPr>
            <p:ph type="body" sz="quarter" idx="18" hasCustomPrompt="1"/>
          </p:nvPr>
        </p:nvSpPr>
        <p:spPr>
          <a:xfrm>
            <a:off x="0" y="6374606"/>
            <a:ext cx="12192000" cy="483394"/>
          </a:xfrm>
          <a:prstGeom prst="rect">
            <a:avLst/>
          </a:prstGeom>
          <a:solidFill>
            <a:schemeClr val="accent1"/>
          </a:solidFill>
        </p:spPr>
        <p:txBody>
          <a:bodyPr/>
          <a:lstStyle>
            <a:lvl1pPr>
              <a:buNone/>
              <a:defRPr/>
            </a:lvl1pPr>
          </a:lstStyle>
          <a:p>
            <a:pPr lvl="0"/>
            <a:r>
              <a:rPr lang="nb-NO" dirty="0"/>
              <a:t> </a:t>
            </a:r>
          </a:p>
        </p:txBody>
      </p:sp>
      <p:sp>
        <p:nvSpPr>
          <p:cNvPr id="9" name="Picture Placeholder 8">
            <a:extLst>
              <a:ext uri="{FF2B5EF4-FFF2-40B4-BE49-F238E27FC236}">
                <a16:creationId xmlns:a16="http://schemas.microsoft.com/office/drawing/2014/main" id="{61F1D6E9-D703-4F0F-B724-E992F395E6EB}"/>
              </a:ext>
            </a:extLst>
          </p:cNvPr>
          <p:cNvSpPr>
            <a:spLocks noGrp="1"/>
          </p:cNvSpPr>
          <p:nvPr>
            <p:ph type="pic" sz="quarter" idx="13"/>
          </p:nvPr>
        </p:nvSpPr>
        <p:spPr>
          <a:xfrm>
            <a:off x="7329488" y="0"/>
            <a:ext cx="4862512" cy="6858000"/>
          </a:xfrm>
          <a:prstGeom prst="rect">
            <a:avLst/>
          </a:prstGeom>
        </p:spPr>
        <p:txBody>
          <a:bodyPr/>
          <a:lstStyle>
            <a:lvl1pPr>
              <a:buNone/>
              <a:defRPr/>
            </a:lvl1pPr>
          </a:lstStyle>
          <a:p>
            <a:endParaRPr lang="nb-NO" dirty="0"/>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p:txBody>
          <a:bodyPr/>
          <a:lstStyle>
            <a:lvl1pPr>
              <a:defRPr/>
            </a:lvl1pPr>
          </a:lstStyle>
          <a:p>
            <a:endParaRPr lang="nb-NO" dirty="0"/>
          </a:p>
        </p:txBody>
      </p:sp>
      <p:sp>
        <p:nvSpPr>
          <p:cNvPr id="3" name="Content Placeholder 2">
            <a:extLst>
              <a:ext uri="{FF2B5EF4-FFF2-40B4-BE49-F238E27FC236}">
                <a16:creationId xmlns:a16="http://schemas.microsoft.com/office/drawing/2014/main" id="{0D93E16A-6125-4B01-9B97-3CA53DFF61AB}"/>
              </a:ext>
            </a:extLst>
          </p:cNvPr>
          <p:cNvSpPr>
            <a:spLocks noGrp="1"/>
          </p:cNvSpPr>
          <p:nvPr>
            <p:ph idx="1"/>
          </p:nvPr>
        </p:nvSpPr>
        <p:spPr>
          <a:xfrm>
            <a:off x="759695" y="2266950"/>
            <a:ext cx="5336305" cy="391001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2" name="Slide Number Placeholder 5">
            <a:extLst>
              <a:ext uri="{FF2B5EF4-FFF2-40B4-BE49-F238E27FC236}">
                <a16:creationId xmlns:a16="http://schemas.microsoft.com/office/drawing/2014/main" id="{D43112DF-4C01-44A3-B0E0-03124C18CBA4}"/>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3" name="Footer Placeholder 4">
            <a:extLst>
              <a:ext uri="{FF2B5EF4-FFF2-40B4-BE49-F238E27FC236}">
                <a16:creationId xmlns:a16="http://schemas.microsoft.com/office/drawing/2014/main" id="{8316CC25-277B-403B-95B4-97DF2D85F763}"/>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8239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tekst i to bolker (Under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dirty="0"/>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5149124"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6360884" y="3517900"/>
            <a:ext cx="5149126"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p:nvPr>
        </p:nvSpPr>
        <p:spPr>
          <a:xfrm>
            <a:off x="758190" y="2660650"/>
            <a:ext cx="5149124"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p:nvPr>
        </p:nvSpPr>
        <p:spPr>
          <a:xfrm>
            <a:off x="6360882" y="2660650"/>
            <a:ext cx="5149127"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0E0D9193-69AD-43FB-9918-A2B29145892B}"/>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tx2"/>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42273655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tel og tekst i to bolk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41370C-E589-4668-846B-AACA35D2E09D}"/>
              </a:ext>
            </a:extLst>
          </p:cNvPr>
          <p:cNvSpPr/>
          <p:nvPr userDrawn="1"/>
        </p:nvSpPr>
        <p:spPr>
          <a:xfrm>
            <a:off x="0" y="6374606"/>
            <a:ext cx="12192000" cy="483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hasCustomPrompt="1"/>
          </p:nvPr>
        </p:nvSpPr>
        <p:spPr>
          <a:xfrm>
            <a:off x="758190" y="2259018"/>
            <a:ext cx="5149124"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hasCustomPrompt="1"/>
          </p:nvPr>
        </p:nvSpPr>
        <p:spPr>
          <a:xfrm>
            <a:off x="6360884" y="2259018"/>
            <a:ext cx="5149125"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Slide Number Placeholder 5">
            <a:extLst>
              <a:ext uri="{FF2B5EF4-FFF2-40B4-BE49-F238E27FC236}">
                <a16:creationId xmlns:a16="http://schemas.microsoft.com/office/drawing/2014/main" id="{F444DAB5-754B-4A6F-B710-754439ADFDD0}"/>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8" name="Footer Placeholder 4">
            <a:extLst>
              <a:ext uri="{FF2B5EF4-FFF2-40B4-BE49-F238E27FC236}">
                <a16:creationId xmlns:a16="http://schemas.microsoft.com/office/drawing/2014/main" id="{3A8F863F-3ACF-4957-A9A6-A89D8AA0A874}"/>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38977807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tel og tekst i to bolker (Underoverskrif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F69D9F-35F2-4ACE-B644-BC3EC1B4882C}"/>
              </a:ext>
            </a:extLst>
          </p:cNvPr>
          <p:cNvSpPr/>
          <p:nvPr userDrawn="1"/>
        </p:nvSpPr>
        <p:spPr>
          <a:xfrm>
            <a:off x="0" y="6374606"/>
            <a:ext cx="12192000" cy="483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5149124"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6360884" y="3517900"/>
            <a:ext cx="5149126"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Slide Number Placeholder 5">
            <a:extLst>
              <a:ext uri="{FF2B5EF4-FFF2-40B4-BE49-F238E27FC236}">
                <a16:creationId xmlns:a16="http://schemas.microsoft.com/office/drawing/2014/main" id="{A438A2C9-456E-4D4E-94D6-AED12A02C14C}"/>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2" name="Footer Placeholder 4">
            <a:extLst>
              <a:ext uri="{FF2B5EF4-FFF2-40B4-BE49-F238E27FC236}">
                <a16:creationId xmlns:a16="http://schemas.microsoft.com/office/drawing/2014/main" id="{0EE22A6A-0A3A-4F38-94A9-28038AC019E0}"/>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4" name="Text Placeholder 5">
            <a:extLst>
              <a:ext uri="{FF2B5EF4-FFF2-40B4-BE49-F238E27FC236}">
                <a16:creationId xmlns:a16="http://schemas.microsoft.com/office/drawing/2014/main" id="{AC445AE6-D7DD-47D9-BF73-D0DA45501ED6}"/>
              </a:ext>
            </a:extLst>
          </p:cNvPr>
          <p:cNvSpPr>
            <a:spLocks noGrp="1"/>
          </p:cNvSpPr>
          <p:nvPr>
            <p:ph type="body" sz="quarter" idx="16"/>
          </p:nvPr>
        </p:nvSpPr>
        <p:spPr>
          <a:xfrm>
            <a:off x="758190" y="2660650"/>
            <a:ext cx="5149124"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5" name="Text Placeholder 5">
            <a:extLst>
              <a:ext uri="{FF2B5EF4-FFF2-40B4-BE49-F238E27FC236}">
                <a16:creationId xmlns:a16="http://schemas.microsoft.com/office/drawing/2014/main" id="{D5517287-395C-4EAB-AF50-F5A4965FBBE5}"/>
              </a:ext>
            </a:extLst>
          </p:cNvPr>
          <p:cNvSpPr>
            <a:spLocks noGrp="1"/>
          </p:cNvSpPr>
          <p:nvPr>
            <p:ph type="body" sz="quarter" idx="18"/>
          </p:nvPr>
        </p:nvSpPr>
        <p:spPr>
          <a:xfrm>
            <a:off x="6360882" y="2660650"/>
            <a:ext cx="5149127" cy="463550"/>
          </a:xfrm>
        </p:spPr>
        <p:txBody>
          <a:bodyPr anchor="ctr">
            <a:normAutofit/>
          </a:bodyPr>
          <a:lstStyle>
            <a:lvl1pPr marL="0" indent="0">
              <a:buNone/>
              <a:defRPr sz="2400" b="1">
                <a:solidFill>
                  <a:schemeClr val="tx2"/>
                </a:solidFill>
                <a:latin typeface="+mj-lt"/>
              </a:defRPr>
            </a:lvl1pPr>
          </a:lstStyle>
          <a:p>
            <a:pPr lvl="0"/>
            <a:endParaRPr lang="en-US" dirty="0"/>
          </a:p>
        </p:txBody>
      </p:sp>
    </p:spTree>
    <p:extLst>
      <p:ext uri="{BB962C8B-B14F-4D97-AF65-F5344CB8AC3E}">
        <p14:creationId xmlns:p14="http://schemas.microsoft.com/office/powerpoint/2010/main" val="13430692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tel og tekst i tre bolk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9705DC9-F24C-47F5-AF78-A4A2B830F9ED}"/>
              </a:ext>
            </a:extLst>
          </p:cNvPr>
          <p:cNvSpPr/>
          <p:nvPr userDrawn="1"/>
        </p:nvSpPr>
        <p:spPr>
          <a:xfrm>
            <a:off x="0" y="6374606"/>
            <a:ext cx="12192000" cy="483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p:nvPr>
        </p:nvSpPr>
        <p:spPr>
          <a:xfrm>
            <a:off x="4601845"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8445500"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7" name="Slide Number Placeholder 5">
            <a:extLst>
              <a:ext uri="{FF2B5EF4-FFF2-40B4-BE49-F238E27FC236}">
                <a16:creationId xmlns:a16="http://schemas.microsoft.com/office/drawing/2014/main" id="{6539C2E9-4526-4131-81FA-4EE7EC8F8E02}"/>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8" name="Footer Placeholder 4">
            <a:extLst>
              <a:ext uri="{FF2B5EF4-FFF2-40B4-BE49-F238E27FC236}">
                <a16:creationId xmlns:a16="http://schemas.microsoft.com/office/drawing/2014/main" id="{B06B10B9-1BC9-44F1-8E43-97FD582B5B90}"/>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2" name="Text Placeholder 5">
            <a:extLst>
              <a:ext uri="{FF2B5EF4-FFF2-40B4-BE49-F238E27FC236}">
                <a16:creationId xmlns:a16="http://schemas.microsoft.com/office/drawing/2014/main" id="{2A44CEF8-AF52-40E1-914A-F5CFC6AF9CCE}"/>
              </a:ext>
            </a:extLst>
          </p:cNvPr>
          <p:cNvSpPr>
            <a:spLocks noGrp="1"/>
          </p:cNvSpPr>
          <p:nvPr>
            <p:ph type="body" sz="quarter" idx="16"/>
          </p:nvPr>
        </p:nvSpPr>
        <p:spPr>
          <a:xfrm>
            <a:off x="758190" y="2660650"/>
            <a:ext cx="3064510"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4" name="Text Placeholder 5">
            <a:extLst>
              <a:ext uri="{FF2B5EF4-FFF2-40B4-BE49-F238E27FC236}">
                <a16:creationId xmlns:a16="http://schemas.microsoft.com/office/drawing/2014/main" id="{12564407-DFED-496B-AE4A-261A5B30866C}"/>
              </a:ext>
            </a:extLst>
          </p:cNvPr>
          <p:cNvSpPr>
            <a:spLocks noGrp="1"/>
          </p:cNvSpPr>
          <p:nvPr>
            <p:ph type="body" sz="quarter" idx="17"/>
          </p:nvPr>
        </p:nvSpPr>
        <p:spPr>
          <a:xfrm>
            <a:off x="4601845" y="2660650"/>
            <a:ext cx="3064510"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5" name="Text Placeholder 5">
            <a:extLst>
              <a:ext uri="{FF2B5EF4-FFF2-40B4-BE49-F238E27FC236}">
                <a16:creationId xmlns:a16="http://schemas.microsoft.com/office/drawing/2014/main" id="{F0E1FC8A-7D21-4C7C-87EA-26724AAC9BD5}"/>
              </a:ext>
            </a:extLst>
          </p:cNvPr>
          <p:cNvSpPr>
            <a:spLocks noGrp="1"/>
          </p:cNvSpPr>
          <p:nvPr>
            <p:ph type="body" sz="quarter" idx="18"/>
          </p:nvPr>
        </p:nvSpPr>
        <p:spPr>
          <a:xfrm>
            <a:off x="8445500" y="2660650"/>
            <a:ext cx="3064510" cy="463550"/>
          </a:xfrm>
        </p:spPr>
        <p:txBody>
          <a:bodyPr anchor="ctr">
            <a:normAutofit/>
          </a:bodyPr>
          <a:lstStyle>
            <a:lvl1pPr marL="0" indent="0">
              <a:buNone/>
              <a:defRPr sz="2400" b="1">
                <a:solidFill>
                  <a:schemeClr val="tx2"/>
                </a:solidFill>
                <a:latin typeface="+mj-lt"/>
              </a:defRPr>
            </a:lvl1pPr>
          </a:lstStyle>
          <a:p>
            <a:pPr lvl="0"/>
            <a:endParaRPr lang="en-US" dirty="0"/>
          </a:p>
        </p:txBody>
      </p:sp>
    </p:spTree>
    <p:extLst>
      <p:ext uri="{BB962C8B-B14F-4D97-AF65-F5344CB8AC3E}">
        <p14:creationId xmlns:p14="http://schemas.microsoft.com/office/powerpoint/2010/main" val="248694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tel og tekst i fire bolker ">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DF8A73-4CDA-4FFD-B8F2-615BBD39F75E}"/>
              </a:ext>
            </a:extLst>
          </p:cNvPr>
          <p:cNvSpPr/>
          <p:nvPr userDrawn="1"/>
        </p:nvSpPr>
        <p:spPr>
          <a:xfrm>
            <a:off x="0" y="6374606"/>
            <a:ext cx="12192000" cy="483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19" name="Slide Number Placeholder 5">
            <a:extLst>
              <a:ext uri="{FF2B5EF4-FFF2-40B4-BE49-F238E27FC236}">
                <a16:creationId xmlns:a16="http://schemas.microsoft.com/office/drawing/2014/main" id="{919B3BBC-3D41-4921-8659-202A8101495E}"/>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0" name="Footer Placeholder 4">
            <a:extLst>
              <a:ext uri="{FF2B5EF4-FFF2-40B4-BE49-F238E27FC236}">
                <a16:creationId xmlns:a16="http://schemas.microsoft.com/office/drawing/2014/main" id="{261063B8-8B1C-473D-BF7A-138131F03E62}"/>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4" name="Text Placeholder 5">
            <a:extLst>
              <a:ext uri="{FF2B5EF4-FFF2-40B4-BE49-F238E27FC236}">
                <a16:creationId xmlns:a16="http://schemas.microsoft.com/office/drawing/2014/main" id="{A524513D-6FF7-48BC-BAE3-8E542DF29263}"/>
              </a:ext>
            </a:extLst>
          </p:cNvPr>
          <p:cNvSpPr>
            <a:spLocks noGrp="1"/>
          </p:cNvSpPr>
          <p:nvPr>
            <p:ph type="body" sz="quarter" idx="16"/>
          </p:nvPr>
        </p:nvSpPr>
        <p:spPr>
          <a:xfrm>
            <a:off x="758190"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7" name="Text Placeholder 5">
            <a:extLst>
              <a:ext uri="{FF2B5EF4-FFF2-40B4-BE49-F238E27FC236}">
                <a16:creationId xmlns:a16="http://schemas.microsoft.com/office/drawing/2014/main" id="{04BAAE9A-D91F-45CB-A264-9BD8266ECE69}"/>
              </a:ext>
            </a:extLst>
          </p:cNvPr>
          <p:cNvSpPr>
            <a:spLocks noGrp="1"/>
          </p:cNvSpPr>
          <p:nvPr>
            <p:ph type="body" sz="quarter" idx="17"/>
          </p:nvPr>
        </p:nvSpPr>
        <p:spPr>
          <a:xfrm>
            <a:off x="3594819"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21" name="Text Placeholder 5">
            <a:extLst>
              <a:ext uri="{FF2B5EF4-FFF2-40B4-BE49-F238E27FC236}">
                <a16:creationId xmlns:a16="http://schemas.microsoft.com/office/drawing/2014/main" id="{EBEE8363-A38B-40A1-A806-BF744171A874}"/>
              </a:ext>
            </a:extLst>
          </p:cNvPr>
          <p:cNvSpPr>
            <a:spLocks noGrp="1"/>
          </p:cNvSpPr>
          <p:nvPr>
            <p:ph type="body" sz="quarter" idx="18"/>
          </p:nvPr>
        </p:nvSpPr>
        <p:spPr>
          <a:xfrm>
            <a:off x="6431448"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22" name="Text Placeholder 5">
            <a:extLst>
              <a:ext uri="{FF2B5EF4-FFF2-40B4-BE49-F238E27FC236}">
                <a16:creationId xmlns:a16="http://schemas.microsoft.com/office/drawing/2014/main" id="{628F7A08-CB5B-4472-9776-01604FD6315E}"/>
              </a:ext>
            </a:extLst>
          </p:cNvPr>
          <p:cNvSpPr>
            <a:spLocks noGrp="1"/>
          </p:cNvSpPr>
          <p:nvPr>
            <p:ph type="body" sz="quarter" idx="20"/>
          </p:nvPr>
        </p:nvSpPr>
        <p:spPr>
          <a:xfrm>
            <a:off x="9278257"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23" name="Text Placeholder 2">
            <a:extLst>
              <a:ext uri="{FF2B5EF4-FFF2-40B4-BE49-F238E27FC236}">
                <a16:creationId xmlns:a16="http://schemas.microsoft.com/office/drawing/2014/main" id="{2B55B6B1-E6F5-4B52-A25A-FD59A13B7DBF}"/>
              </a:ext>
            </a:extLst>
          </p:cNvPr>
          <p:cNvSpPr>
            <a:spLocks noGrp="1"/>
          </p:cNvSpPr>
          <p:nvPr>
            <p:ph idx="1"/>
          </p:nvPr>
        </p:nvSpPr>
        <p:spPr>
          <a:xfrm>
            <a:off x="758190"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4" name="Text Placeholder 2">
            <a:extLst>
              <a:ext uri="{FF2B5EF4-FFF2-40B4-BE49-F238E27FC236}">
                <a16:creationId xmlns:a16="http://schemas.microsoft.com/office/drawing/2014/main" id="{75D3A50D-E2FF-43E9-8059-02FE56F7BB43}"/>
              </a:ext>
            </a:extLst>
          </p:cNvPr>
          <p:cNvSpPr>
            <a:spLocks noGrp="1"/>
          </p:cNvSpPr>
          <p:nvPr>
            <p:ph idx="22"/>
          </p:nvPr>
        </p:nvSpPr>
        <p:spPr>
          <a:xfrm>
            <a:off x="3594819"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5" name="Text Placeholder 2">
            <a:extLst>
              <a:ext uri="{FF2B5EF4-FFF2-40B4-BE49-F238E27FC236}">
                <a16:creationId xmlns:a16="http://schemas.microsoft.com/office/drawing/2014/main" id="{16E2E545-4D2A-473F-A0F8-28ACC650132D}"/>
              </a:ext>
            </a:extLst>
          </p:cNvPr>
          <p:cNvSpPr>
            <a:spLocks noGrp="1"/>
          </p:cNvSpPr>
          <p:nvPr>
            <p:ph idx="23"/>
          </p:nvPr>
        </p:nvSpPr>
        <p:spPr>
          <a:xfrm>
            <a:off x="6431448"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6" name="Text Placeholder 2">
            <a:extLst>
              <a:ext uri="{FF2B5EF4-FFF2-40B4-BE49-F238E27FC236}">
                <a16:creationId xmlns:a16="http://schemas.microsoft.com/office/drawing/2014/main" id="{A521A450-07FA-499D-947D-F138D5782B9C}"/>
              </a:ext>
            </a:extLst>
          </p:cNvPr>
          <p:cNvSpPr>
            <a:spLocks noGrp="1"/>
          </p:cNvSpPr>
          <p:nvPr>
            <p:ph idx="24"/>
          </p:nvPr>
        </p:nvSpPr>
        <p:spPr>
          <a:xfrm>
            <a:off x="9278257"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21294786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tel og tekst i fem bolk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ADAD05F-A24D-44A2-9A5C-C155B948CC83}"/>
              </a:ext>
            </a:extLst>
          </p:cNvPr>
          <p:cNvSpPr/>
          <p:nvPr userDrawn="1"/>
        </p:nvSpPr>
        <p:spPr>
          <a:xfrm>
            <a:off x="0" y="6374606"/>
            <a:ext cx="12192000" cy="483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21" name="Slide Number Placeholder 5">
            <a:extLst>
              <a:ext uri="{FF2B5EF4-FFF2-40B4-BE49-F238E27FC236}">
                <a16:creationId xmlns:a16="http://schemas.microsoft.com/office/drawing/2014/main" id="{1B66DEC5-A299-4233-BF59-D0200E69FC4B}"/>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2" name="Footer Placeholder 4">
            <a:extLst>
              <a:ext uri="{FF2B5EF4-FFF2-40B4-BE49-F238E27FC236}">
                <a16:creationId xmlns:a16="http://schemas.microsoft.com/office/drawing/2014/main" id="{36E6D055-A78F-43F7-99EB-B44D7879B8CF}"/>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7" name="Text Placeholder 5">
            <a:extLst>
              <a:ext uri="{FF2B5EF4-FFF2-40B4-BE49-F238E27FC236}">
                <a16:creationId xmlns:a16="http://schemas.microsoft.com/office/drawing/2014/main" id="{388A12CA-B6AC-434A-A34A-382A896B507B}"/>
              </a:ext>
            </a:extLst>
          </p:cNvPr>
          <p:cNvSpPr>
            <a:spLocks noGrp="1"/>
          </p:cNvSpPr>
          <p:nvPr>
            <p:ph type="body" sz="quarter" idx="16" hasCustomPrompt="1"/>
          </p:nvPr>
        </p:nvSpPr>
        <p:spPr>
          <a:xfrm>
            <a:off x="758191"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8" name="Text Placeholder 5">
            <a:extLst>
              <a:ext uri="{FF2B5EF4-FFF2-40B4-BE49-F238E27FC236}">
                <a16:creationId xmlns:a16="http://schemas.microsoft.com/office/drawing/2014/main" id="{02F0DE9F-DCE0-402C-8968-B30304957396}"/>
              </a:ext>
            </a:extLst>
          </p:cNvPr>
          <p:cNvSpPr>
            <a:spLocks noGrp="1"/>
          </p:cNvSpPr>
          <p:nvPr>
            <p:ph type="body" sz="quarter" idx="17" hasCustomPrompt="1"/>
          </p:nvPr>
        </p:nvSpPr>
        <p:spPr>
          <a:xfrm>
            <a:off x="2981389"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9" name="Text Placeholder 5">
            <a:extLst>
              <a:ext uri="{FF2B5EF4-FFF2-40B4-BE49-F238E27FC236}">
                <a16:creationId xmlns:a16="http://schemas.microsoft.com/office/drawing/2014/main" id="{AE057EF5-1196-4727-A351-44BE722F0A81}"/>
              </a:ext>
            </a:extLst>
          </p:cNvPr>
          <p:cNvSpPr>
            <a:spLocks noGrp="1"/>
          </p:cNvSpPr>
          <p:nvPr>
            <p:ph type="body" sz="quarter" idx="18" hasCustomPrompt="1"/>
          </p:nvPr>
        </p:nvSpPr>
        <p:spPr>
          <a:xfrm>
            <a:off x="5204587"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23" name="Text Placeholder 5">
            <a:extLst>
              <a:ext uri="{FF2B5EF4-FFF2-40B4-BE49-F238E27FC236}">
                <a16:creationId xmlns:a16="http://schemas.microsoft.com/office/drawing/2014/main" id="{B59B51DE-542A-442E-B679-6642A870CE00}"/>
              </a:ext>
            </a:extLst>
          </p:cNvPr>
          <p:cNvSpPr>
            <a:spLocks noGrp="1"/>
          </p:cNvSpPr>
          <p:nvPr>
            <p:ph type="body" sz="quarter" idx="20" hasCustomPrompt="1"/>
          </p:nvPr>
        </p:nvSpPr>
        <p:spPr>
          <a:xfrm>
            <a:off x="7427785"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24" name="Text Placeholder 5">
            <a:extLst>
              <a:ext uri="{FF2B5EF4-FFF2-40B4-BE49-F238E27FC236}">
                <a16:creationId xmlns:a16="http://schemas.microsoft.com/office/drawing/2014/main" id="{9B89C9B0-02D8-48FF-A616-ACAF8B8E5D2B}"/>
              </a:ext>
            </a:extLst>
          </p:cNvPr>
          <p:cNvSpPr>
            <a:spLocks noGrp="1"/>
          </p:cNvSpPr>
          <p:nvPr>
            <p:ph type="body" sz="quarter" idx="22" hasCustomPrompt="1"/>
          </p:nvPr>
        </p:nvSpPr>
        <p:spPr>
          <a:xfrm>
            <a:off x="9650983"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25" name="Text Placeholder 2">
            <a:extLst>
              <a:ext uri="{FF2B5EF4-FFF2-40B4-BE49-F238E27FC236}">
                <a16:creationId xmlns:a16="http://schemas.microsoft.com/office/drawing/2014/main" id="{4D172A04-205A-49F8-9A9E-DEB31E7D6E50}"/>
              </a:ext>
            </a:extLst>
          </p:cNvPr>
          <p:cNvSpPr>
            <a:spLocks noGrp="1"/>
          </p:cNvSpPr>
          <p:nvPr>
            <p:ph idx="24"/>
          </p:nvPr>
        </p:nvSpPr>
        <p:spPr>
          <a:xfrm>
            <a:off x="758191"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6" name="Text Placeholder 2">
            <a:extLst>
              <a:ext uri="{FF2B5EF4-FFF2-40B4-BE49-F238E27FC236}">
                <a16:creationId xmlns:a16="http://schemas.microsoft.com/office/drawing/2014/main" id="{10D119EE-F4E6-4C79-AB30-AA8CC8A192B9}"/>
              </a:ext>
            </a:extLst>
          </p:cNvPr>
          <p:cNvSpPr>
            <a:spLocks noGrp="1"/>
          </p:cNvSpPr>
          <p:nvPr>
            <p:ph idx="1"/>
          </p:nvPr>
        </p:nvSpPr>
        <p:spPr>
          <a:xfrm>
            <a:off x="2981389"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7" name="Text Placeholder 2">
            <a:extLst>
              <a:ext uri="{FF2B5EF4-FFF2-40B4-BE49-F238E27FC236}">
                <a16:creationId xmlns:a16="http://schemas.microsoft.com/office/drawing/2014/main" id="{D108FA76-49DF-4930-BE24-E6EECCB05061}"/>
              </a:ext>
            </a:extLst>
          </p:cNvPr>
          <p:cNvSpPr>
            <a:spLocks noGrp="1"/>
          </p:cNvSpPr>
          <p:nvPr>
            <p:ph idx="25"/>
          </p:nvPr>
        </p:nvSpPr>
        <p:spPr>
          <a:xfrm>
            <a:off x="5204587"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8" name="Text Placeholder 2">
            <a:extLst>
              <a:ext uri="{FF2B5EF4-FFF2-40B4-BE49-F238E27FC236}">
                <a16:creationId xmlns:a16="http://schemas.microsoft.com/office/drawing/2014/main" id="{13C3BE62-33C9-4E17-9F44-9DA892439753}"/>
              </a:ext>
            </a:extLst>
          </p:cNvPr>
          <p:cNvSpPr>
            <a:spLocks noGrp="1"/>
          </p:cNvSpPr>
          <p:nvPr>
            <p:ph idx="26"/>
          </p:nvPr>
        </p:nvSpPr>
        <p:spPr>
          <a:xfrm>
            <a:off x="7427785"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9" name="Text Placeholder 2">
            <a:extLst>
              <a:ext uri="{FF2B5EF4-FFF2-40B4-BE49-F238E27FC236}">
                <a16:creationId xmlns:a16="http://schemas.microsoft.com/office/drawing/2014/main" id="{C9C9F064-2396-4E8A-97DF-16AFC36785A2}"/>
              </a:ext>
            </a:extLst>
          </p:cNvPr>
          <p:cNvSpPr>
            <a:spLocks noGrp="1"/>
          </p:cNvSpPr>
          <p:nvPr>
            <p:ph idx="27"/>
          </p:nvPr>
        </p:nvSpPr>
        <p:spPr>
          <a:xfrm>
            <a:off x="9650983"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10618123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tel og tekst i fire bolker  ">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8654762-955C-4ABD-9BF2-B17327BFCD0D}"/>
              </a:ext>
            </a:extLst>
          </p:cNvPr>
          <p:cNvSpPr/>
          <p:nvPr userDrawn="1"/>
        </p:nvSpPr>
        <p:spPr>
          <a:xfrm>
            <a:off x="0" y="6374606"/>
            <a:ext cx="12192000" cy="483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10" name="Slide Number Placeholder 5">
            <a:extLst>
              <a:ext uri="{FF2B5EF4-FFF2-40B4-BE49-F238E27FC236}">
                <a16:creationId xmlns:a16="http://schemas.microsoft.com/office/drawing/2014/main" id="{47B43333-FEED-49FB-BE24-313277381374}"/>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1" name="Footer Placeholder 4">
            <a:extLst>
              <a:ext uri="{FF2B5EF4-FFF2-40B4-BE49-F238E27FC236}">
                <a16:creationId xmlns:a16="http://schemas.microsoft.com/office/drawing/2014/main" id="{2FD57A55-73BA-450A-9273-24975A7F5ED6}"/>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2" name="Text Placeholder 2">
            <a:extLst>
              <a:ext uri="{FF2B5EF4-FFF2-40B4-BE49-F238E27FC236}">
                <a16:creationId xmlns:a16="http://schemas.microsoft.com/office/drawing/2014/main" id="{72CEB43A-FAE8-4C46-B9C4-7DF1086D0C26}"/>
              </a:ext>
            </a:extLst>
          </p:cNvPr>
          <p:cNvSpPr>
            <a:spLocks noGrp="1"/>
          </p:cNvSpPr>
          <p:nvPr>
            <p:ph idx="20"/>
          </p:nvPr>
        </p:nvSpPr>
        <p:spPr>
          <a:xfrm>
            <a:off x="758189" y="2259019"/>
            <a:ext cx="5149124"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3" name="Text Placeholder 2">
            <a:extLst>
              <a:ext uri="{FF2B5EF4-FFF2-40B4-BE49-F238E27FC236}">
                <a16:creationId xmlns:a16="http://schemas.microsoft.com/office/drawing/2014/main" id="{09E6B0B1-FB2E-4C05-902A-47D031174D69}"/>
              </a:ext>
            </a:extLst>
          </p:cNvPr>
          <p:cNvSpPr>
            <a:spLocks noGrp="1"/>
          </p:cNvSpPr>
          <p:nvPr>
            <p:ph idx="1"/>
          </p:nvPr>
        </p:nvSpPr>
        <p:spPr>
          <a:xfrm>
            <a:off x="758189" y="4201929"/>
            <a:ext cx="5149124"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7" name="Text Placeholder 2">
            <a:extLst>
              <a:ext uri="{FF2B5EF4-FFF2-40B4-BE49-F238E27FC236}">
                <a16:creationId xmlns:a16="http://schemas.microsoft.com/office/drawing/2014/main" id="{32FCE352-E1C6-46C2-B469-21C5CBF5BE89}"/>
              </a:ext>
            </a:extLst>
          </p:cNvPr>
          <p:cNvSpPr>
            <a:spLocks noGrp="1"/>
          </p:cNvSpPr>
          <p:nvPr>
            <p:ph idx="21"/>
          </p:nvPr>
        </p:nvSpPr>
        <p:spPr>
          <a:xfrm>
            <a:off x="6360882" y="2259018"/>
            <a:ext cx="5111026"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8" name="Text Placeholder 2">
            <a:extLst>
              <a:ext uri="{FF2B5EF4-FFF2-40B4-BE49-F238E27FC236}">
                <a16:creationId xmlns:a16="http://schemas.microsoft.com/office/drawing/2014/main" id="{4F22031F-4052-468A-A75E-95AA23744268}"/>
              </a:ext>
            </a:extLst>
          </p:cNvPr>
          <p:cNvSpPr>
            <a:spLocks noGrp="1"/>
          </p:cNvSpPr>
          <p:nvPr>
            <p:ph idx="22"/>
          </p:nvPr>
        </p:nvSpPr>
        <p:spPr>
          <a:xfrm>
            <a:off x="6360883" y="4201928"/>
            <a:ext cx="5111026" cy="1489254"/>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9082577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ire figur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3962625-4800-497B-B1DD-9317DEF669C0}"/>
              </a:ext>
            </a:extLst>
          </p:cNvPr>
          <p:cNvSpPr/>
          <p:nvPr userDrawn="1"/>
        </p:nvSpPr>
        <p:spPr>
          <a:xfrm>
            <a:off x="0" y="6374606"/>
            <a:ext cx="12192000" cy="483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19" name="Slide Number Placeholder 5">
            <a:extLst>
              <a:ext uri="{FF2B5EF4-FFF2-40B4-BE49-F238E27FC236}">
                <a16:creationId xmlns:a16="http://schemas.microsoft.com/office/drawing/2014/main" id="{A2C02546-FB88-4A2F-8539-75C6D57D7B88}"/>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2" name="Footer Placeholder 4">
            <a:extLst>
              <a:ext uri="{FF2B5EF4-FFF2-40B4-BE49-F238E27FC236}">
                <a16:creationId xmlns:a16="http://schemas.microsoft.com/office/drawing/2014/main" id="{D9E60C3C-3A07-409E-8AE9-F1074D1BA138}"/>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25" name="Text Placeholder 7">
            <a:extLst>
              <a:ext uri="{FF2B5EF4-FFF2-40B4-BE49-F238E27FC236}">
                <a16:creationId xmlns:a16="http://schemas.microsoft.com/office/drawing/2014/main" id="{432BA7E2-390F-4CFC-857B-3CCEA4DBE8E0}"/>
              </a:ext>
            </a:extLst>
          </p:cNvPr>
          <p:cNvSpPr>
            <a:spLocks noGrp="1"/>
          </p:cNvSpPr>
          <p:nvPr>
            <p:ph type="body" sz="quarter" idx="23"/>
          </p:nvPr>
        </p:nvSpPr>
        <p:spPr>
          <a:xfrm>
            <a:off x="717981" y="1801570"/>
            <a:ext cx="2247099" cy="4468158"/>
          </a:xfrm>
          <a:prstGeom prst="roundRect">
            <a:avLst/>
          </a:prstGeom>
          <a:solidFill>
            <a:schemeClr val="accent1"/>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28" name="Text Placeholder 5">
            <a:extLst>
              <a:ext uri="{FF2B5EF4-FFF2-40B4-BE49-F238E27FC236}">
                <a16:creationId xmlns:a16="http://schemas.microsoft.com/office/drawing/2014/main" id="{41EDC9FE-2330-494C-B6AD-A0DCAC186FB8}"/>
              </a:ext>
            </a:extLst>
          </p:cNvPr>
          <p:cNvSpPr>
            <a:spLocks noGrp="1"/>
          </p:cNvSpPr>
          <p:nvPr>
            <p:ph type="body" sz="quarter" idx="20" hasCustomPrompt="1"/>
          </p:nvPr>
        </p:nvSpPr>
        <p:spPr>
          <a:xfrm>
            <a:off x="919815" y="1938982"/>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29" name="Text Placeholder 7">
            <a:extLst>
              <a:ext uri="{FF2B5EF4-FFF2-40B4-BE49-F238E27FC236}">
                <a16:creationId xmlns:a16="http://schemas.microsoft.com/office/drawing/2014/main" id="{B7861BBB-75C1-4216-9A2F-BE6903C3D39B}"/>
              </a:ext>
            </a:extLst>
          </p:cNvPr>
          <p:cNvSpPr>
            <a:spLocks noGrp="1"/>
          </p:cNvSpPr>
          <p:nvPr>
            <p:ph type="body" sz="quarter" idx="26"/>
          </p:nvPr>
        </p:nvSpPr>
        <p:spPr>
          <a:xfrm>
            <a:off x="3565348" y="1797709"/>
            <a:ext cx="2247099" cy="4468158"/>
          </a:xfrm>
          <a:prstGeom prst="roundRect">
            <a:avLst/>
          </a:prstGeom>
          <a:solidFill>
            <a:schemeClr val="accent1"/>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30" name="Text Placeholder 5">
            <a:extLst>
              <a:ext uri="{FF2B5EF4-FFF2-40B4-BE49-F238E27FC236}">
                <a16:creationId xmlns:a16="http://schemas.microsoft.com/office/drawing/2014/main" id="{654C3AEF-69C2-447F-8AF6-9A780C2B3095}"/>
              </a:ext>
            </a:extLst>
          </p:cNvPr>
          <p:cNvSpPr>
            <a:spLocks noGrp="1"/>
          </p:cNvSpPr>
          <p:nvPr>
            <p:ph type="body" sz="quarter" idx="27" hasCustomPrompt="1"/>
          </p:nvPr>
        </p:nvSpPr>
        <p:spPr>
          <a:xfrm>
            <a:off x="3767182" y="1935121"/>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31" name="Text Placeholder 7">
            <a:extLst>
              <a:ext uri="{FF2B5EF4-FFF2-40B4-BE49-F238E27FC236}">
                <a16:creationId xmlns:a16="http://schemas.microsoft.com/office/drawing/2014/main" id="{E3C53F12-D83F-46B0-8106-A01E198BFB3E}"/>
              </a:ext>
            </a:extLst>
          </p:cNvPr>
          <p:cNvSpPr>
            <a:spLocks noGrp="1"/>
          </p:cNvSpPr>
          <p:nvPr>
            <p:ph type="body" sz="quarter" idx="29"/>
          </p:nvPr>
        </p:nvSpPr>
        <p:spPr>
          <a:xfrm>
            <a:off x="6387315" y="1801570"/>
            <a:ext cx="2247099" cy="4468158"/>
          </a:xfrm>
          <a:prstGeom prst="roundRect">
            <a:avLst/>
          </a:prstGeom>
          <a:solidFill>
            <a:schemeClr val="accent1"/>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33" name="Text Placeholder 5">
            <a:extLst>
              <a:ext uri="{FF2B5EF4-FFF2-40B4-BE49-F238E27FC236}">
                <a16:creationId xmlns:a16="http://schemas.microsoft.com/office/drawing/2014/main" id="{14C5D210-242E-4C48-8A9C-F4E7D540F25F}"/>
              </a:ext>
            </a:extLst>
          </p:cNvPr>
          <p:cNvSpPr>
            <a:spLocks noGrp="1"/>
          </p:cNvSpPr>
          <p:nvPr>
            <p:ph type="body" sz="quarter" idx="30" hasCustomPrompt="1"/>
          </p:nvPr>
        </p:nvSpPr>
        <p:spPr>
          <a:xfrm>
            <a:off x="6589149" y="1938982"/>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35" name="Text Placeholder 7">
            <a:extLst>
              <a:ext uri="{FF2B5EF4-FFF2-40B4-BE49-F238E27FC236}">
                <a16:creationId xmlns:a16="http://schemas.microsoft.com/office/drawing/2014/main" id="{752577FB-CDA8-4598-A000-21C8C2535458}"/>
              </a:ext>
            </a:extLst>
          </p:cNvPr>
          <p:cNvSpPr>
            <a:spLocks noGrp="1"/>
          </p:cNvSpPr>
          <p:nvPr>
            <p:ph type="body" sz="quarter" idx="32"/>
          </p:nvPr>
        </p:nvSpPr>
        <p:spPr>
          <a:xfrm>
            <a:off x="9221981" y="1797709"/>
            <a:ext cx="2247099" cy="4468158"/>
          </a:xfrm>
          <a:prstGeom prst="roundRect">
            <a:avLst/>
          </a:prstGeom>
          <a:solidFill>
            <a:schemeClr val="accent1"/>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37" name="Text Placeholder 5">
            <a:extLst>
              <a:ext uri="{FF2B5EF4-FFF2-40B4-BE49-F238E27FC236}">
                <a16:creationId xmlns:a16="http://schemas.microsoft.com/office/drawing/2014/main" id="{5ADF1E31-652B-4324-AA53-A4BAA77781CB}"/>
              </a:ext>
            </a:extLst>
          </p:cNvPr>
          <p:cNvSpPr>
            <a:spLocks noGrp="1"/>
          </p:cNvSpPr>
          <p:nvPr>
            <p:ph type="body" sz="quarter" idx="33" hasCustomPrompt="1"/>
          </p:nvPr>
        </p:nvSpPr>
        <p:spPr>
          <a:xfrm>
            <a:off x="9423815" y="1935121"/>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Tree>
    <p:extLst>
      <p:ext uri="{BB962C8B-B14F-4D97-AF65-F5344CB8AC3E}">
        <p14:creationId xmlns:p14="http://schemas.microsoft.com/office/powerpoint/2010/main" val="31623659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ire figurer ">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F7FF69-CA9E-4BD9-80AF-99F9F21A1438}"/>
              </a:ext>
            </a:extLst>
          </p:cNvPr>
          <p:cNvSpPr/>
          <p:nvPr userDrawn="1"/>
        </p:nvSpPr>
        <p:spPr>
          <a:xfrm>
            <a:off x="0" y="6374606"/>
            <a:ext cx="12192000" cy="483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33" name="Text Placeholder 7">
            <a:extLst>
              <a:ext uri="{FF2B5EF4-FFF2-40B4-BE49-F238E27FC236}">
                <a16:creationId xmlns:a16="http://schemas.microsoft.com/office/drawing/2014/main" id="{8E41E582-DD1E-450F-95B8-8FF9EF4E43A0}"/>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accent6"/>
          </a:solidFill>
        </p:spPr>
        <p:txBody>
          <a:bodyPr lIns="72000" tIns="2246400" rIns="0" bIns="0" anchor="t"/>
          <a:lstStyle>
            <a:lvl1pPr marL="0" indent="0" algn="l">
              <a:buNone/>
              <a:defRPr sz="3000" b="1">
                <a:solidFill>
                  <a:schemeClr val="bg1"/>
                </a:solidFill>
                <a:latin typeface="+mj-lt"/>
              </a:defRPr>
            </a:lvl1pPr>
          </a:lstStyle>
          <a:p>
            <a:pPr lvl="0"/>
            <a:r>
              <a:rPr lang="en-US" dirty="0" err="1"/>
              <a:t>En</a:t>
            </a:r>
            <a:r>
              <a:rPr lang="en-US" dirty="0"/>
              <a:t> </a:t>
            </a:r>
            <a:r>
              <a:rPr lang="en-US" dirty="0" err="1"/>
              <a:t>linje</a:t>
            </a:r>
            <a:endParaRPr lang="en-US" dirty="0"/>
          </a:p>
        </p:txBody>
      </p:sp>
      <p:sp>
        <p:nvSpPr>
          <p:cNvPr id="34" name="Text Placeholder 7">
            <a:extLst>
              <a:ext uri="{FF2B5EF4-FFF2-40B4-BE49-F238E27FC236}">
                <a16:creationId xmlns:a16="http://schemas.microsoft.com/office/drawing/2014/main" id="{08062B5F-ED57-4B8F-856B-7AD53A9A8791}"/>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tx2"/>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7">
            <a:extLst>
              <a:ext uri="{FF2B5EF4-FFF2-40B4-BE49-F238E27FC236}">
                <a16:creationId xmlns:a16="http://schemas.microsoft.com/office/drawing/2014/main" id="{C1F30E64-C65F-4DC5-8FC4-6E4A93A171CD}"/>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accent3"/>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6" name="Text Placeholder 7">
            <a:extLst>
              <a:ext uri="{FF2B5EF4-FFF2-40B4-BE49-F238E27FC236}">
                <a16:creationId xmlns:a16="http://schemas.microsoft.com/office/drawing/2014/main" id="{3570C7A7-04CB-4FBD-A14E-3F4BD39E4DB4}"/>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accent4"/>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21" name="Slide Number Placeholder 5">
            <a:extLst>
              <a:ext uri="{FF2B5EF4-FFF2-40B4-BE49-F238E27FC236}">
                <a16:creationId xmlns:a16="http://schemas.microsoft.com/office/drawing/2014/main" id="{0C772AAB-162D-415B-AD04-9197D0E931EA}"/>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2" name="Footer Placeholder 4">
            <a:extLst>
              <a:ext uri="{FF2B5EF4-FFF2-40B4-BE49-F238E27FC236}">
                <a16:creationId xmlns:a16="http://schemas.microsoft.com/office/drawing/2014/main" id="{8FDE23EB-7781-47C5-8E9D-5ECB5CACE725}"/>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9" name="Text Placeholder 5">
            <a:extLst>
              <a:ext uri="{FF2B5EF4-FFF2-40B4-BE49-F238E27FC236}">
                <a16:creationId xmlns:a16="http://schemas.microsoft.com/office/drawing/2014/main" id="{807F5410-670B-47C7-B27C-8C5BD0BA28C5}"/>
              </a:ext>
            </a:extLst>
          </p:cNvPr>
          <p:cNvSpPr>
            <a:spLocks noGrp="1"/>
          </p:cNvSpPr>
          <p:nvPr>
            <p:ph type="body" sz="quarter" idx="20"/>
          </p:nvPr>
        </p:nvSpPr>
        <p:spPr>
          <a:xfrm>
            <a:off x="877138"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23" name="Picture Placeholder 5">
            <a:extLst>
              <a:ext uri="{FF2B5EF4-FFF2-40B4-BE49-F238E27FC236}">
                <a16:creationId xmlns:a16="http://schemas.microsoft.com/office/drawing/2014/main" id="{3B6286DA-C15D-464F-8B66-E0C6C8C50960}"/>
              </a:ext>
            </a:extLst>
          </p:cNvPr>
          <p:cNvSpPr>
            <a:spLocks noGrp="1"/>
          </p:cNvSpPr>
          <p:nvPr>
            <p:ph type="pic" sz="quarter" idx="35"/>
          </p:nvPr>
        </p:nvSpPr>
        <p:spPr>
          <a:xfrm>
            <a:off x="783853"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25" name="Text Placeholder 5">
            <a:extLst>
              <a:ext uri="{FF2B5EF4-FFF2-40B4-BE49-F238E27FC236}">
                <a16:creationId xmlns:a16="http://schemas.microsoft.com/office/drawing/2014/main" id="{2415E9FD-3BED-4C9A-98A2-0911B7DEE21C}"/>
              </a:ext>
            </a:extLst>
          </p:cNvPr>
          <p:cNvSpPr>
            <a:spLocks noGrp="1"/>
          </p:cNvSpPr>
          <p:nvPr>
            <p:ph type="body" sz="quarter" idx="38"/>
          </p:nvPr>
        </p:nvSpPr>
        <p:spPr>
          <a:xfrm>
            <a:off x="3624257"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26" name="Picture Placeholder 5">
            <a:extLst>
              <a:ext uri="{FF2B5EF4-FFF2-40B4-BE49-F238E27FC236}">
                <a16:creationId xmlns:a16="http://schemas.microsoft.com/office/drawing/2014/main" id="{B2D57D5B-4726-4083-9CCC-4F783653593C}"/>
              </a:ext>
            </a:extLst>
          </p:cNvPr>
          <p:cNvSpPr>
            <a:spLocks noGrp="1"/>
          </p:cNvSpPr>
          <p:nvPr>
            <p:ph type="pic" sz="quarter" idx="39"/>
          </p:nvPr>
        </p:nvSpPr>
        <p:spPr>
          <a:xfrm>
            <a:off x="3530972"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28" name="Text Placeholder 5">
            <a:extLst>
              <a:ext uri="{FF2B5EF4-FFF2-40B4-BE49-F238E27FC236}">
                <a16:creationId xmlns:a16="http://schemas.microsoft.com/office/drawing/2014/main" id="{EEC47C67-C018-4A0A-8839-ADAFC4EAD193}"/>
              </a:ext>
            </a:extLst>
          </p:cNvPr>
          <p:cNvSpPr>
            <a:spLocks noGrp="1"/>
          </p:cNvSpPr>
          <p:nvPr>
            <p:ph type="body" sz="quarter" idx="42"/>
          </p:nvPr>
        </p:nvSpPr>
        <p:spPr>
          <a:xfrm>
            <a:off x="6372219"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29" name="Picture Placeholder 5">
            <a:extLst>
              <a:ext uri="{FF2B5EF4-FFF2-40B4-BE49-F238E27FC236}">
                <a16:creationId xmlns:a16="http://schemas.microsoft.com/office/drawing/2014/main" id="{B713BD22-88F8-4D3F-BB22-5CFB96A97E62}"/>
              </a:ext>
            </a:extLst>
          </p:cNvPr>
          <p:cNvSpPr>
            <a:spLocks noGrp="1"/>
          </p:cNvSpPr>
          <p:nvPr>
            <p:ph type="pic" sz="quarter" idx="43"/>
          </p:nvPr>
        </p:nvSpPr>
        <p:spPr>
          <a:xfrm>
            <a:off x="6278934"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31" name="Text Placeholder 5">
            <a:extLst>
              <a:ext uri="{FF2B5EF4-FFF2-40B4-BE49-F238E27FC236}">
                <a16:creationId xmlns:a16="http://schemas.microsoft.com/office/drawing/2014/main" id="{03A49B62-A09E-492A-B2FC-5D9E7FE30D3F}"/>
              </a:ext>
            </a:extLst>
          </p:cNvPr>
          <p:cNvSpPr>
            <a:spLocks noGrp="1"/>
          </p:cNvSpPr>
          <p:nvPr>
            <p:ph type="body" sz="quarter" idx="46"/>
          </p:nvPr>
        </p:nvSpPr>
        <p:spPr>
          <a:xfrm>
            <a:off x="9120073"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32" name="Picture Placeholder 5">
            <a:extLst>
              <a:ext uri="{FF2B5EF4-FFF2-40B4-BE49-F238E27FC236}">
                <a16:creationId xmlns:a16="http://schemas.microsoft.com/office/drawing/2014/main" id="{3D41C0D4-79F3-41F2-BF1A-DBC8EAA69086}"/>
              </a:ext>
            </a:extLst>
          </p:cNvPr>
          <p:cNvSpPr>
            <a:spLocks noGrp="1"/>
          </p:cNvSpPr>
          <p:nvPr>
            <p:ph type="pic" sz="quarter" idx="47"/>
          </p:nvPr>
        </p:nvSpPr>
        <p:spPr>
          <a:xfrm>
            <a:off x="9026788"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Tree>
    <p:extLst>
      <p:ext uri="{BB962C8B-B14F-4D97-AF65-F5344CB8AC3E}">
        <p14:creationId xmlns:p14="http://schemas.microsoft.com/office/powerpoint/2010/main" val="2759184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ire figurer (Uten bil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8B9F34-CA18-491B-8812-2410665F78AF}"/>
              </a:ext>
            </a:extLst>
          </p:cNvPr>
          <p:cNvSpPr/>
          <p:nvPr userDrawn="1"/>
        </p:nvSpPr>
        <p:spPr>
          <a:xfrm>
            <a:off x="0" y="6374606"/>
            <a:ext cx="12192000" cy="483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accent6"/>
          </a:solidFill>
        </p:spPr>
        <p:txBody>
          <a:bodyPr lIns="72000" tIns="0" rIns="0" bIns="0" anchor="t"/>
          <a:lstStyle>
            <a:lvl1pPr marL="0" indent="0" algn="l">
              <a:buNone/>
              <a:defRPr sz="3000" b="1">
                <a:solidFill>
                  <a:schemeClr val="bg1"/>
                </a:solidFill>
                <a:latin typeface="+mj-lt"/>
              </a:defRPr>
            </a:lvl1pPr>
          </a:lstStyle>
          <a:p>
            <a:pPr lvl="0"/>
            <a:r>
              <a:rPr lang="en-US" dirty="0" err="1"/>
              <a:t>En</a:t>
            </a:r>
            <a:r>
              <a:rPr lang="en-US" dirty="0"/>
              <a:t> </a:t>
            </a:r>
            <a:r>
              <a:rPr lang="en-US" dirty="0" err="1"/>
              <a:t>linje</a:t>
            </a:r>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877138" y="2351315"/>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33" name="Text Placeholder 7">
            <a:extLst>
              <a:ext uri="{FF2B5EF4-FFF2-40B4-BE49-F238E27FC236}">
                <a16:creationId xmlns:a16="http://schemas.microsoft.com/office/drawing/2014/main" id="{E07438C8-A866-46E1-83D8-57B8568CBD53}"/>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tx2"/>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5">
            <a:extLst>
              <a:ext uri="{FF2B5EF4-FFF2-40B4-BE49-F238E27FC236}">
                <a16:creationId xmlns:a16="http://schemas.microsoft.com/office/drawing/2014/main" id="{67B5BB42-EBC1-4D9B-957E-57865842A511}"/>
              </a:ext>
            </a:extLst>
          </p:cNvPr>
          <p:cNvSpPr>
            <a:spLocks noGrp="1"/>
          </p:cNvSpPr>
          <p:nvPr>
            <p:ph type="body" sz="quarter" idx="38"/>
          </p:nvPr>
        </p:nvSpPr>
        <p:spPr>
          <a:xfrm>
            <a:off x="3624257" y="2351314"/>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45" name="Text Placeholder 7">
            <a:extLst>
              <a:ext uri="{FF2B5EF4-FFF2-40B4-BE49-F238E27FC236}">
                <a16:creationId xmlns:a16="http://schemas.microsoft.com/office/drawing/2014/main" id="{2FA69E3C-7E3D-45A8-92CC-0988924A2E86}"/>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accent3"/>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47" name="Text Placeholder 5">
            <a:extLst>
              <a:ext uri="{FF2B5EF4-FFF2-40B4-BE49-F238E27FC236}">
                <a16:creationId xmlns:a16="http://schemas.microsoft.com/office/drawing/2014/main" id="{DACA3139-8734-4F03-B7AE-06497028D8C4}"/>
              </a:ext>
            </a:extLst>
          </p:cNvPr>
          <p:cNvSpPr>
            <a:spLocks noGrp="1"/>
          </p:cNvSpPr>
          <p:nvPr>
            <p:ph type="body" sz="quarter" idx="42"/>
          </p:nvPr>
        </p:nvSpPr>
        <p:spPr>
          <a:xfrm>
            <a:off x="6372219" y="2351314"/>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50" name="Text Placeholder 7">
            <a:extLst>
              <a:ext uri="{FF2B5EF4-FFF2-40B4-BE49-F238E27FC236}">
                <a16:creationId xmlns:a16="http://schemas.microsoft.com/office/drawing/2014/main" id="{A5A52AAA-CB54-4150-A3ED-F5BB9358E630}"/>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accent4"/>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51" name="Text Placeholder 5">
            <a:extLst>
              <a:ext uri="{FF2B5EF4-FFF2-40B4-BE49-F238E27FC236}">
                <a16:creationId xmlns:a16="http://schemas.microsoft.com/office/drawing/2014/main" id="{9B87CD94-7A09-4FBF-8581-99B20B7C8576}"/>
              </a:ext>
            </a:extLst>
          </p:cNvPr>
          <p:cNvSpPr>
            <a:spLocks noGrp="1"/>
          </p:cNvSpPr>
          <p:nvPr>
            <p:ph type="body" sz="quarter" idx="46"/>
          </p:nvPr>
        </p:nvSpPr>
        <p:spPr>
          <a:xfrm>
            <a:off x="9120073" y="2351314"/>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13" name="Slide Number Placeholder 5">
            <a:extLst>
              <a:ext uri="{FF2B5EF4-FFF2-40B4-BE49-F238E27FC236}">
                <a16:creationId xmlns:a16="http://schemas.microsoft.com/office/drawing/2014/main" id="{90A882E4-74CE-4D92-BC8D-06B977AEB64A}"/>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4" name="Footer Placeholder 4">
            <a:extLst>
              <a:ext uri="{FF2B5EF4-FFF2-40B4-BE49-F238E27FC236}">
                <a16:creationId xmlns:a16="http://schemas.microsoft.com/office/drawing/2014/main" id="{0B11BCFA-81AC-404C-B12E-AB24A852C210}"/>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12375050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9D6265-6AC9-4D3E-A728-0EB4D2DB769A}"/>
              </a:ext>
            </a:extLst>
          </p:cNvPr>
          <p:cNvSpPr/>
          <p:nvPr userDrawn="1"/>
        </p:nvSpPr>
        <p:spPr>
          <a:xfrm>
            <a:off x="0" y="6374606"/>
            <a:ext cx="12192000" cy="483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6" name="Slide Number Placeholder 5">
            <a:extLst>
              <a:ext uri="{FF2B5EF4-FFF2-40B4-BE49-F238E27FC236}">
                <a16:creationId xmlns:a16="http://schemas.microsoft.com/office/drawing/2014/main" id="{5377D4D7-BF7F-4B6E-9320-5A9A4170B255}"/>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7" name="Footer Placeholder 4">
            <a:extLst>
              <a:ext uri="{FF2B5EF4-FFF2-40B4-BE49-F238E27FC236}">
                <a16:creationId xmlns:a16="http://schemas.microsoft.com/office/drawing/2014/main" id="{D31FBA88-0D81-4ADC-A8B5-4D82F01D1352}"/>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170637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tekst i tre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dirty="0"/>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p:nvPr>
        </p:nvSpPr>
        <p:spPr>
          <a:xfrm>
            <a:off x="4601845"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8445500"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p:nvPr>
        </p:nvSpPr>
        <p:spPr>
          <a:xfrm>
            <a:off x="758190" y="2660650"/>
            <a:ext cx="3064510"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0" name="Text Placeholder 5">
            <a:extLst>
              <a:ext uri="{FF2B5EF4-FFF2-40B4-BE49-F238E27FC236}">
                <a16:creationId xmlns:a16="http://schemas.microsoft.com/office/drawing/2014/main" id="{BB489D15-1D3B-475B-804D-55D1F4B566B7}"/>
              </a:ext>
            </a:extLst>
          </p:cNvPr>
          <p:cNvSpPr>
            <a:spLocks noGrp="1"/>
          </p:cNvSpPr>
          <p:nvPr>
            <p:ph type="body" sz="quarter" idx="17"/>
          </p:nvPr>
        </p:nvSpPr>
        <p:spPr>
          <a:xfrm>
            <a:off x="4601845" y="2660650"/>
            <a:ext cx="3064510"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p:nvPr>
        </p:nvSpPr>
        <p:spPr>
          <a:xfrm>
            <a:off x="8445500" y="2660650"/>
            <a:ext cx="3064510"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5" name="Slide Number Placeholder 5">
            <a:extLst>
              <a:ext uri="{FF2B5EF4-FFF2-40B4-BE49-F238E27FC236}">
                <a16:creationId xmlns:a16="http://schemas.microsoft.com/office/drawing/2014/main" id="{C4B1CCD6-DE24-4885-B377-F22C82601BEA}"/>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tx2"/>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17610917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4038600" y="2721114"/>
            <a:ext cx="4114800" cy="1200329"/>
          </a:xfrm>
        </p:spPr>
        <p:txBody>
          <a:bodyPr>
            <a:noAutofit/>
          </a:bodyPr>
          <a:lstStyle>
            <a:lvl1pPr algn="ctr">
              <a:defRPr sz="3900">
                <a:solidFill>
                  <a:schemeClr val="bg1"/>
                </a:solidFill>
              </a:defRPr>
            </a:lvl1pPr>
          </a:lstStyle>
          <a:p>
            <a:r>
              <a:rPr lang="nb-NO"/>
              <a:t>Teknologi for et bedre samfunn</a:t>
            </a:r>
            <a:endParaRPr lang="nb-NO" sz="3900" dirty="0"/>
          </a:p>
        </p:txBody>
      </p:sp>
      <p:pic>
        <p:nvPicPr>
          <p:cNvPr id="4" name="Graphic 3">
            <a:extLst>
              <a:ext uri="{FF2B5EF4-FFF2-40B4-BE49-F238E27FC236}">
                <a16:creationId xmlns:a16="http://schemas.microsoft.com/office/drawing/2014/main" id="{239ACEBC-A1A4-448D-B4F4-C31DDCDD6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Tree>
    <p:extLst>
      <p:ext uri="{BB962C8B-B14F-4D97-AF65-F5344CB8AC3E}">
        <p14:creationId xmlns:p14="http://schemas.microsoft.com/office/powerpoint/2010/main" val="24565961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rside med bilder splitte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lvl1pPr>
          </a:lstStyle>
          <a:p>
            <a:endParaRPr lang="nb-NO" dirty="0"/>
          </a:p>
        </p:txBody>
      </p:sp>
      <p:sp>
        <p:nvSpPr>
          <p:cNvPr id="7" name="Text Placeholder 6">
            <a:extLst>
              <a:ext uri="{FF2B5EF4-FFF2-40B4-BE49-F238E27FC236}">
                <a16:creationId xmlns:a16="http://schemas.microsoft.com/office/drawing/2014/main" id="{1EDC10EC-BA55-4582-BC51-54300AEE4C9D}"/>
              </a:ext>
            </a:extLst>
          </p:cNvPr>
          <p:cNvSpPr>
            <a:spLocks noGrp="1"/>
          </p:cNvSpPr>
          <p:nvPr>
            <p:ph type="body" sz="quarter" idx="18" hasCustomPrompt="1"/>
          </p:nvPr>
        </p:nvSpPr>
        <p:spPr>
          <a:xfrm>
            <a:off x="0" y="6374606"/>
            <a:ext cx="12192000" cy="483394"/>
          </a:xfrm>
          <a:prstGeom prst="rect">
            <a:avLst/>
          </a:prstGeom>
          <a:solidFill>
            <a:schemeClr val="accent4"/>
          </a:solidFill>
        </p:spPr>
        <p:txBody>
          <a:bodyPr/>
          <a:lstStyle>
            <a:lvl1pPr>
              <a:buNone/>
              <a:defRPr/>
            </a:lvl1pPr>
          </a:lstStyle>
          <a:p>
            <a:pPr lvl="0"/>
            <a:r>
              <a:rPr lang="nb-NO" dirty="0"/>
              <a:t> </a:t>
            </a:r>
          </a:p>
        </p:txBody>
      </p:sp>
      <p:sp>
        <p:nvSpPr>
          <p:cNvPr id="3" name="Subtitle 2">
            <a:extLst>
              <a:ext uri="{FF2B5EF4-FFF2-40B4-BE49-F238E27FC236}">
                <a16:creationId xmlns:a16="http://schemas.microsoft.com/office/drawing/2014/main" id="{8637D6E0-F061-4BBC-8DBC-562373D266A8}"/>
              </a:ext>
            </a:extLst>
          </p:cNvPr>
          <p:cNvSpPr>
            <a:spLocks noGrp="1"/>
          </p:cNvSpPr>
          <p:nvPr>
            <p:ph type="subTitle" idx="1"/>
          </p:nvPr>
        </p:nvSpPr>
        <p:spPr>
          <a:xfrm>
            <a:off x="720090" y="4931786"/>
            <a:ext cx="3414486" cy="676275"/>
          </a:xfrm>
          <a:prstGeom prst="rect">
            <a:avLst/>
          </a:prstGeom>
        </p:spPr>
        <p:txBody>
          <a:bodyPr lIns="0" tIns="0" rIns="0" bIns="0">
            <a:noAutofit/>
          </a:bodyPr>
          <a:lstStyle>
            <a:lvl1pPr marL="0" indent="0" algn="l">
              <a:lnSpc>
                <a:spcPct val="107000"/>
              </a:lnSpc>
              <a:spcBef>
                <a:spcPts val="0"/>
              </a:spcBef>
              <a:buNone/>
              <a:defRPr sz="2100">
                <a:solidFill>
                  <a:schemeClr val="tx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6" name="Slide Number Placeholder 5">
            <a:extLst>
              <a:ext uri="{FF2B5EF4-FFF2-40B4-BE49-F238E27FC236}">
                <a16:creationId xmlns:a16="http://schemas.microsoft.com/office/drawing/2014/main" id="{3A0BAEDA-2B5E-4C83-9161-0B871B632CD8}"/>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5" name="Footer Placeholder 4">
            <a:extLst>
              <a:ext uri="{FF2B5EF4-FFF2-40B4-BE49-F238E27FC236}">
                <a16:creationId xmlns:a16="http://schemas.microsoft.com/office/drawing/2014/main" id="{8EDAF1BB-D4DD-4390-8C59-BBD2D2C67E20}"/>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1" name="Title 1">
            <a:extLst>
              <a:ext uri="{FF2B5EF4-FFF2-40B4-BE49-F238E27FC236}">
                <a16:creationId xmlns:a16="http://schemas.microsoft.com/office/drawing/2014/main" id="{E9977C2C-E54D-42E2-8519-62F412D90FA8}"/>
              </a:ext>
            </a:extLst>
          </p:cNvPr>
          <p:cNvSpPr>
            <a:spLocks noGrp="1"/>
          </p:cNvSpPr>
          <p:nvPr>
            <p:ph type="ctrTitle" hasCustomPrompt="1"/>
          </p:nvPr>
        </p:nvSpPr>
        <p:spPr>
          <a:xfrm>
            <a:off x="720090" y="3662798"/>
            <a:ext cx="3414486" cy="1066446"/>
          </a:xfrm>
        </p:spPr>
        <p:txBody>
          <a:bodyPr lIns="0" tIns="0" rIns="0" bIns="0" anchor="b">
            <a:noAutofit/>
          </a:bodyPr>
          <a:lstStyle>
            <a:lvl1pPr algn="l">
              <a:defRPr sz="3850" b="1" spc="0" baseline="0">
                <a:solidFill>
                  <a:srgbClr val="05427C"/>
                </a:solidFill>
              </a:defRPr>
            </a:lvl1pPr>
          </a:lstStyle>
          <a:p>
            <a:r>
              <a:rPr lang="nb-NO" dirty="0"/>
              <a:t>En kort tittel</a:t>
            </a:r>
          </a:p>
        </p:txBody>
      </p:sp>
    </p:spTree>
    <p:extLst>
      <p:ext uri="{BB962C8B-B14F-4D97-AF65-F5344CB8AC3E}">
        <p14:creationId xmlns:p14="http://schemas.microsoft.com/office/powerpoint/2010/main" val="38610790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de med heldekkende bild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3A9B36A6-D5A0-40FE-A730-776C70C5C38A}"/>
              </a:ext>
            </a:extLst>
          </p:cNvPr>
          <p:cNvSpPr>
            <a:spLocks noGrp="1"/>
          </p:cNvSpPr>
          <p:nvPr>
            <p:ph type="pic" sz="quarter" idx="13"/>
          </p:nvPr>
        </p:nvSpPr>
        <p:spPr>
          <a:xfrm>
            <a:off x="0" y="0"/>
            <a:ext cx="12192000" cy="6858000"/>
          </a:xfrm>
          <a:custGeom>
            <a:avLst/>
            <a:gdLst>
              <a:gd name="connsiteX0" fmla="*/ 0 w 12192000"/>
              <a:gd name="connsiteY0" fmla="*/ 0 h 6858000"/>
              <a:gd name="connsiteX1" fmla="*/ 722471 w 12192000"/>
              <a:gd name="connsiteY1" fmla="*/ 0 h 6858000"/>
              <a:gd name="connsiteX2" fmla="*/ 722471 w 12192000"/>
              <a:gd name="connsiteY2" fmla="*/ 1299762 h 6858000"/>
              <a:gd name="connsiteX3" fmla="*/ 1813407 w 12192000"/>
              <a:gd name="connsiteY3" fmla="*/ 1299762 h 6858000"/>
              <a:gd name="connsiteX4" fmla="*/ 1813407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722471" y="0"/>
                </a:lnTo>
                <a:lnTo>
                  <a:pt x="722471" y="1299762"/>
                </a:lnTo>
                <a:lnTo>
                  <a:pt x="1813407" y="1299762"/>
                </a:lnTo>
                <a:lnTo>
                  <a:pt x="1813407" y="0"/>
                </a:lnTo>
                <a:lnTo>
                  <a:pt x="12192000" y="0"/>
                </a:lnTo>
                <a:lnTo>
                  <a:pt x="12192000" y="6858000"/>
                </a:lnTo>
                <a:lnTo>
                  <a:pt x="0" y="6858000"/>
                </a:lnTo>
                <a:close/>
              </a:path>
            </a:pathLst>
          </a:custGeom>
        </p:spPr>
        <p:txBody>
          <a:bodyPr wrap="square">
            <a:noAutofit/>
          </a:bodyPr>
          <a:lstStyle>
            <a:lvl1pPr algn="ctr">
              <a:buNone/>
              <a:defRPr/>
            </a:lvl1pPr>
          </a:lstStyle>
          <a:p>
            <a:r>
              <a:rPr lang="en-US"/>
              <a:t>Click icon to add picture</a:t>
            </a:r>
            <a:endParaRPr lang="nb-NO" dirty="0"/>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13" name="Slide Number Placeholder 5">
            <a:extLst>
              <a:ext uri="{FF2B5EF4-FFF2-40B4-BE49-F238E27FC236}">
                <a16:creationId xmlns:a16="http://schemas.microsoft.com/office/drawing/2014/main" id="{C938A1AD-2509-4CA1-B27D-7E0BD1327B69}"/>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4" name="Footer Placeholder 4">
            <a:extLst>
              <a:ext uri="{FF2B5EF4-FFF2-40B4-BE49-F238E27FC236}">
                <a16:creationId xmlns:a16="http://schemas.microsoft.com/office/drawing/2014/main" id="{489B8CA1-E5FC-4203-8AD2-C94205CC82B8}"/>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2" name="Text Placeholder 2">
            <a:extLst>
              <a:ext uri="{FF2B5EF4-FFF2-40B4-BE49-F238E27FC236}">
                <a16:creationId xmlns:a16="http://schemas.microsoft.com/office/drawing/2014/main" id="{9E037FDB-105B-4BDE-A10D-A541CB00C2BA}"/>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15" name="Subtitle 2">
            <a:extLst>
              <a:ext uri="{FF2B5EF4-FFF2-40B4-BE49-F238E27FC236}">
                <a16:creationId xmlns:a16="http://schemas.microsoft.com/office/drawing/2014/main" id="{1FAC7270-7163-457D-BD5C-6B865D68945D}"/>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6" name="Title 1">
            <a:extLst>
              <a:ext uri="{FF2B5EF4-FFF2-40B4-BE49-F238E27FC236}">
                <a16:creationId xmlns:a16="http://schemas.microsoft.com/office/drawing/2014/main" id="{8DAB792D-3390-4701-BA52-510515F34603}"/>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rgbClr val="05427C"/>
                </a:solidFill>
              </a:defRPr>
            </a:lvl1pPr>
          </a:lstStyle>
          <a:p>
            <a:r>
              <a:rPr lang="nb-NO" dirty="0"/>
              <a:t>En kort tittel</a:t>
            </a:r>
          </a:p>
        </p:txBody>
      </p:sp>
    </p:spTree>
    <p:extLst>
      <p:ext uri="{BB962C8B-B14F-4D97-AF65-F5344CB8AC3E}">
        <p14:creationId xmlns:p14="http://schemas.microsoft.com/office/powerpoint/2010/main" val="6607961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de med heldekkende video">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97A4C67A-08FD-4860-9536-7E7CAE860C35}"/>
              </a:ext>
            </a:extLst>
          </p:cNvPr>
          <p:cNvSpPr>
            <a:spLocks noGrp="1"/>
          </p:cNvSpPr>
          <p:nvPr>
            <p:ph type="media" sz="quarter" idx="14"/>
          </p:nvPr>
        </p:nvSpPr>
        <p:spPr>
          <a:xfrm>
            <a:off x="-1" y="0"/>
            <a:ext cx="12192000" cy="6858000"/>
          </a:xfrm>
        </p:spPr>
        <p:txBody>
          <a:bodyPr/>
          <a:lstStyle/>
          <a:p>
            <a:endParaRPr lang="en-US"/>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13" name="Slide Number Placeholder 5">
            <a:extLst>
              <a:ext uri="{FF2B5EF4-FFF2-40B4-BE49-F238E27FC236}">
                <a16:creationId xmlns:a16="http://schemas.microsoft.com/office/drawing/2014/main" id="{C938A1AD-2509-4CA1-B27D-7E0BD1327B69}"/>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4" name="Footer Placeholder 4">
            <a:extLst>
              <a:ext uri="{FF2B5EF4-FFF2-40B4-BE49-F238E27FC236}">
                <a16:creationId xmlns:a16="http://schemas.microsoft.com/office/drawing/2014/main" id="{489B8CA1-E5FC-4203-8AD2-C94205CC82B8}"/>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1" name="Text Placeholder 2">
            <a:extLst>
              <a:ext uri="{FF2B5EF4-FFF2-40B4-BE49-F238E27FC236}">
                <a16:creationId xmlns:a16="http://schemas.microsoft.com/office/drawing/2014/main" id="{B8C39887-86FF-4030-BA98-D7D2BDB86294}"/>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12" name="Subtitle 2">
            <a:extLst>
              <a:ext uri="{FF2B5EF4-FFF2-40B4-BE49-F238E27FC236}">
                <a16:creationId xmlns:a16="http://schemas.microsoft.com/office/drawing/2014/main" id="{B44766F0-8E9C-4219-AE4F-DB1298079BBE}"/>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rgbClr val="05427C"/>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5" name="Title 1">
            <a:extLst>
              <a:ext uri="{FF2B5EF4-FFF2-40B4-BE49-F238E27FC236}">
                <a16:creationId xmlns:a16="http://schemas.microsoft.com/office/drawing/2014/main" id="{1F14A4D1-71DD-4A5A-9DD5-C29D6724E397}"/>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rgbClr val="05427C"/>
                </a:solidFill>
              </a:defRPr>
            </a:lvl1pPr>
          </a:lstStyle>
          <a:p>
            <a:r>
              <a:rPr lang="nb-NO" dirty="0"/>
              <a:t>En kort tittel</a:t>
            </a:r>
          </a:p>
        </p:txBody>
      </p:sp>
    </p:spTree>
    <p:extLst>
      <p:ext uri="{BB962C8B-B14F-4D97-AF65-F5344CB8AC3E}">
        <p14:creationId xmlns:p14="http://schemas.microsoft.com/office/powerpoint/2010/main" val="2581273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4EEE55-4E46-4205-84C9-1290ECE2306F}"/>
              </a:ext>
            </a:extLst>
          </p:cNvPr>
          <p:cNvSpPr/>
          <p:nvPr userDrawn="1"/>
        </p:nvSpPr>
        <p:spPr>
          <a:xfrm>
            <a:off x="0" y="6374606"/>
            <a:ext cx="12192000" cy="483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369266" cy="1051168"/>
          </a:xfrm>
        </p:spPr>
        <p:txBody>
          <a:bodyPr/>
          <a:lstStyle>
            <a:lvl1pPr>
              <a:defRPr/>
            </a:lvl1pPr>
          </a:lstStyle>
          <a:p>
            <a:endParaRPr lang="nb-NO" dirty="0"/>
          </a:p>
        </p:txBody>
      </p:sp>
      <p:sp>
        <p:nvSpPr>
          <p:cNvPr id="12" name="Slide Number Placeholder 5">
            <a:extLst>
              <a:ext uri="{FF2B5EF4-FFF2-40B4-BE49-F238E27FC236}">
                <a16:creationId xmlns:a16="http://schemas.microsoft.com/office/drawing/2014/main" id="{D43112DF-4C01-44A3-B0E0-03124C18CBA4}"/>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3" name="Footer Placeholder 4">
            <a:extLst>
              <a:ext uri="{FF2B5EF4-FFF2-40B4-BE49-F238E27FC236}">
                <a16:creationId xmlns:a16="http://schemas.microsoft.com/office/drawing/2014/main" id="{8316CC25-277B-403B-95B4-97DF2D85F763}"/>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4" name="Text Placeholder 3">
            <a:extLst>
              <a:ext uri="{FF2B5EF4-FFF2-40B4-BE49-F238E27FC236}">
                <a16:creationId xmlns:a16="http://schemas.microsoft.com/office/drawing/2014/main" id="{8304C863-E43F-403F-BE4B-4893A5E527AA}"/>
              </a:ext>
            </a:extLst>
          </p:cNvPr>
          <p:cNvSpPr>
            <a:spLocks noGrp="1"/>
          </p:cNvSpPr>
          <p:nvPr>
            <p:ph type="body" sz="quarter" idx="19"/>
          </p:nvPr>
        </p:nvSpPr>
        <p:spPr>
          <a:xfrm>
            <a:off x="759695" y="2266950"/>
            <a:ext cx="10712215" cy="3910012"/>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5970102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0B3C5F1A-6408-4098-96AF-6FC0AD1AFDB6}"/>
              </a:ext>
            </a:extLst>
          </p:cNvPr>
          <p:cNvSpPr>
            <a:spLocks noGrp="1"/>
          </p:cNvSpPr>
          <p:nvPr>
            <p:ph type="body" sz="quarter" idx="18" hasCustomPrompt="1"/>
          </p:nvPr>
        </p:nvSpPr>
        <p:spPr>
          <a:xfrm>
            <a:off x="0" y="6374606"/>
            <a:ext cx="12192000" cy="483394"/>
          </a:xfrm>
          <a:prstGeom prst="rect">
            <a:avLst/>
          </a:prstGeom>
          <a:solidFill>
            <a:schemeClr val="accent4"/>
          </a:solidFill>
        </p:spPr>
        <p:txBody>
          <a:bodyPr/>
          <a:lstStyle>
            <a:lvl1pPr>
              <a:buNone/>
              <a:defRPr/>
            </a:lvl1pPr>
          </a:lstStyle>
          <a:p>
            <a:pPr lvl="0"/>
            <a:r>
              <a:rPr lang="nb-NO" dirty="0"/>
              <a:t> </a:t>
            </a:r>
          </a:p>
        </p:txBody>
      </p:sp>
      <p:sp>
        <p:nvSpPr>
          <p:cNvPr id="9" name="Picture Placeholder 8">
            <a:extLst>
              <a:ext uri="{FF2B5EF4-FFF2-40B4-BE49-F238E27FC236}">
                <a16:creationId xmlns:a16="http://schemas.microsoft.com/office/drawing/2014/main" id="{61F1D6E9-D703-4F0F-B724-E992F395E6EB}"/>
              </a:ext>
            </a:extLst>
          </p:cNvPr>
          <p:cNvSpPr>
            <a:spLocks noGrp="1"/>
          </p:cNvSpPr>
          <p:nvPr>
            <p:ph type="pic" sz="quarter" idx="13"/>
          </p:nvPr>
        </p:nvSpPr>
        <p:spPr>
          <a:xfrm>
            <a:off x="7329488" y="0"/>
            <a:ext cx="4862512" cy="6858000"/>
          </a:xfrm>
          <a:prstGeom prst="rect">
            <a:avLst/>
          </a:prstGeom>
        </p:spPr>
        <p:txBody>
          <a:bodyPr/>
          <a:lstStyle>
            <a:lvl1pPr>
              <a:buNone/>
              <a:defRPr/>
            </a:lvl1pPr>
          </a:lstStyle>
          <a:p>
            <a:endParaRPr lang="nb-NO" dirty="0"/>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p:txBody>
          <a:bodyPr/>
          <a:lstStyle>
            <a:lvl1pPr>
              <a:defRPr/>
            </a:lvl1pPr>
          </a:lstStyle>
          <a:p>
            <a:endParaRPr lang="nb-NO" dirty="0"/>
          </a:p>
        </p:txBody>
      </p:sp>
      <p:sp>
        <p:nvSpPr>
          <p:cNvPr id="3" name="Content Placeholder 2">
            <a:extLst>
              <a:ext uri="{FF2B5EF4-FFF2-40B4-BE49-F238E27FC236}">
                <a16:creationId xmlns:a16="http://schemas.microsoft.com/office/drawing/2014/main" id="{0D93E16A-6125-4B01-9B97-3CA53DFF61AB}"/>
              </a:ext>
            </a:extLst>
          </p:cNvPr>
          <p:cNvSpPr>
            <a:spLocks noGrp="1"/>
          </p:cNvSpPr>
          <p:nvPr>
            <p:ph idx="1"/>
          </p:nvPr>
        </p:nvSpPr>
        <p:spPr>
          <a:xfrm>
            <a:off x="759695" y="2266950"/>
            <a:ext cx="5336305" cy="391001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2" name="Slide Number Placeholder 5">
            <a:extLst>
              <a:ext uri="{FF2B5EF4-FFF2-40B4-BE49-F238E27FC236}">
                <a16:creationId xmlns:a16="http://schemas.microsoft.com/office/drawing/2014/main" id="{D43112DF-4C01-44A3-B0E0-03124C18CBA4}"/>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3" name="Footer Placeholder 4">
            <a:extLst>
              <a:ext uri="{FF2B5EF4-FFF2-40B4-BE49-F238E27FC236}">
                <a16:creationId xmlns:a16="http://schemas.microsoft.com/office/drawing/2014/main" id="{8316CC25-277B-403B-95B4-97DF2D85F763}"/>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41774526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tel og tekst i to bolk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D7B0C3-2697-4946-8F40-CCF394F9F026}"/>
              </a:ext>
            </a:extLst>
          </p:cNvPr>
          <p:cNvSpPr/>
          <p:nvPr userDrawn="1"/>
        </p:nvSpPr>
        <p:spPr>
          <a:xfrm>
            <a:off x="0" y="6374606"/>
            <a:ext cx="12192000" cy="483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hasCustomPrompt="1"/>
          </p:nvPr>
        </p:nvSpPr>
        <p:spPr>
          <a:xfrm>
            <a:off x="758190" y="2259018"/>
            <a:ext cx="5149124"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hasCustomPrompt="1"/>
          </p:nvPr>
        </p:nvSpPr>
        <p:spPr>
          <a:xfrm>
            <a:off x="6360884" y="2259018"/>
            <a:ext cx="5149125"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Slide Number Placeholder 5">
            <a:extLst>
              <a:ext uri="{FF2B5EF4-FFF2-40B4-BE49-F238E27FC236}">
                <a16:creationId xmlns:a16="http://schemas.microsoft.com/office/drawing/2014/main" id="{F444DAB5-754B-4A6F-B710-754439ADFDD0}"/>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8" name="Footer Placeholder 4">
            <a:extLst>
              <a:ext uri="{FF2B5EF4-FFF2-40B4-BE49-F238E27FC236}">
                <a16:creationId xmlns:a16="http://schemas.microsoft.com/office/drawing/2014/main" id="{3A8F863F-3ACF-4957-A9A6-A89D8AA0A874}"/>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39402169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tel og tekst i to bolker (Underoverskrif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1D27-C10F-42B6-8E25-F990C63B7924}"/>
              </a:ext>
            </a:extLst>
          </p:cNvPr>
          <p:cNvSpPr/>
          <p:nvPr userDrawn="1"/>
        </p:nvSpPr>
        <p:spPr>
          <a:xfrm>
            <a:off x="0" y="6374606"/>
            <a:ext cx="12192000" cy="483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5149124"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6360884" y="3517900"/>
            <a:ext cx="5149126"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Slide Number Placeholder 5">
            <a:extLst>
              <a:ext uri="{FF2B5EF4-FFF2-40B4-BE49-F238E27FC236}">
                <a16:creationId xmlns:a16="http://schemas.microsoft.com/office/drawing/2014/main" id="{A438A2C9-456E-4D4E-94D6-AED12A02C14C}"/>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2" name="Footer Placeholder 4">
            <a:extLst>
              <a:ext uri="{FF2B5EF4-FFF2-40B4-BE49-F238E27FC236}">
                <a16:creationId xmlns:a16="http://schemas.microsoft.com/office/drawing/2014/main" id="{0EE22A6A-0A3A-4F38-94A9-28038AC019E0}"/>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4" name="Text Placeholder 5">
            <a:extLst>
              <a:ext uri="{FF2B5EF4-FFF2-40B4-BE49-F238E27FC236}">
                <a16:creationId xmlns:a16="http://schemas.microsoft.com/office/drawing/2014/main" id="{80D5125D-6947-4701-B918-DA187B814116}"/>
              </a:ext>
            </a:extLst>
          </p:cNvPr>
          <p:cNvSpPr>
            <a:spLocks noGrp="1"/>
          </p:cNvSpPr>
          <p:nvPr>
            <p:ph type="body" sz="quarter" idx="16"/>
          </p:nvPr>
        </p:nvSpPr>
        <p:spPr>
          <a:xfrm>
            <a:off x="758190" y="2660650"/>
            <a:ext cx="5149124"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5" name="Text Placeholder 5">
            <a:extLst>
              <a:ext uri="{FF2B5EF4-FFF2-40B4-BE49-F238E27FC236}">
                <a16:creationId xmlns:a16="http://schemas.microsoft.com/office/drawing/2014/main" id="{928FB9B0-B427-4A39-AF0B-4055164E3F68}"/>
              </a:ext>
            </a:extLst>
          </p:cNvPr>
          <p:cNvSpPr>
            <a:spLocks noGrp="1"/>
          </p:cNvSpPr>
          <p:nvPr>
            <p:ph type="body" sz="quarter" idx="18"/>
          </p:nvPr>
        </p:nvSpPr>
        <p:spPr>
          <a:xfrm>
            <a:off x="6360882" y="2660650"/>
            <a:ext cx="5149127" cy="463550"/>
          </a:xfrm>
        </p:spPr>
        <p:txBody>
          <a:bodyPr anchor="ctr">
            <a:normAutofit/>
          </a:bodyPr>
          <a:lstStyle>
            <a:lvl1pPr marL="0" indent="0">
              <a:buNone/>
              <a:defRPr sz="2400" b="1">
                <a:solidFill>
                  <a:schemeClr val="tx2"/>
                </a:solidFill>
                <a:latin typeface="+mj-lt"/>
              </a:defRPr>
            </a:lvl1pPr>
          </a:lstStyle>
          <a:p>
            <a:pPr lvl="0"/>
            <a:endParaRPr lang="en-US" dirty="0"/>
          </a:p>
        </p:txBody>
      </p:sp>
    </p:spTree>
    <p:extLst>
      <p:ext uri="{BB962C8B-B14F-4D97-AF65-F5344CB8AC3E}">
        <p14:creationId xmlns:p14="http://schemas.microsoft.com/office/powerpoint/2010/main" val="21603897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tel og tekst i tre bolk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E2699D-53DF-4D78-A9B2-657299B5D442}"/>
              </a:ext>
            </a:extLst>
          </p:cNvPr>
          <p:cNvSpPr/>
          <p:nvPr userDrawn="1"/>
        </p:nvSpPr>
        <p:spPr>
          <a:xfrm>
            <a:off x="0" y="6374606"/>
            <a:ext cx="12192000" cy="483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p:nvPr>
        </p:nvSpPr>
        <p:spPr>
          <a:xfrm>
            <a:off x="4601845"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8445500" y="3517900"/>
            <a:ext cx="3064510" cy="2651130"/>
          </a:xfrm>
          <a:prstGeom prst="rect">
            <a:avLst/>
          </a:prstGeom>
        </p:spPr>
        <p:txBody>
          <a:bodyPr vert="horz" lIns="0" tIns="0" rIns="0" bIns="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7" name="Slide Number Placeholder 5">
            <a:extLst>
              <a:ext uri="{FF2B5EF4-FFF2-40B4-BE49-F238E27FC236}">
                <a16:creationId xmlns:a16="http://schemas.microsoft.com/office/drawing/2014/main" id="{53CE565C-6BB2-4F3F-A4B5-49A10869DD80}"/>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8" name="Footer Placeholder 4">
            <a:extLst>
              <a:ext uri="{FF2B5EF4-FFF2-40B4-BE49-F238E27FC236}">
                <a16:creationId xmlns:a16="http://schemas.microsoft.com/office/drawing/2014/main" id="{5D1C62CB-4861-42BA-86C9-66578294B2D0}"/>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2" name="Text Placeholder 5">
            <a:extLst>
              <a:ext uri="{FF2B5EF4-FFF2-40B4-BE49-F238E27FC236}">
                <a16:creationId xmlns:a16="http://schemas.microsoft.com/office/drawing/2014/main" id="{90EF9EBB-11EC-48E8-A2D5-E1E1F70248F6}"/>
              </a:ext>
            </a:extLst>
          </p:cNvPr>
          <p:cNvSpPr>
            <a:spLocks noGrp="1"/>
          </p:cNvSpPr>
          <p:nvPr>
            <p:ph type="body" sz="quarter" idx="16"/>
          </p:nvPr>
        </p:nvSpPr>
        <p:spPr>
          <a:xfrm>
            <a:off x="758190" y="2660650"/>
            <a:ext cx="3064510"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4" name="Text Placeholder 5">
            <a:extLst>
              <a:ext uri="{FF2B5EF4-FFF2-40B4-BE49-F238E27FC236}">
                <a16:creationId xmlns:a16="http://schemas.microsoft.com/office/drawing/2014/main" id="{55C8EE60-2461-4652-956D-D3C5C6E4EA42}"/>
              </a:ext>
            </a:extLst>
          </p:cNvPr>
          <p:cNvSpPr>
            <a:spLocks noGrp="1"/>
          </p:cNvSpPr>
          <p:nvPr>
            <p:ph type="body" sz="quarter" idx="17"/>
          </p:nvPr>
        </p:nvSpPr>
        <p:spPr>
          <a:xfrm>
            <a:off x="4601845" y="2660650"/>
            <a:ext cx="3064510"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5" name="Text Placeholder 5">
            <a:extLst>
              <a:ext uri="{FF2B5EF4-FFF2-40B4-BE49-F238E27FC236}">
                <a16:creationId xmlns:a16="http://schemas.microsoft.com/office/drawing/2014/main" id="{FAE5D71D-8B4A-4368-9659-602E5883512F}"/>
              </a:ext>
            </a:extLst>
          </p:cNvPr>
          <p:cNvSpPr>
            <a:spLocks noGrp="1"/>
          </p:cNvSpPr>
          <p:nvPr>
            <p:ph type="body" sz="quarter" idx="18"/>
          </p:nvPr>
        </p:nvSpPr>
        <p:spPr>
          <a:xfrm>
            <a:off x="8445500" y="2660650"/>
            <a:ext cx="3064510" cy="463550"/>
          </a:xfrm>
        </p:spPr>
        <p:txBody>
          <a:bodyPr anchor="ctr">
            <a:normAutofit/>
          </a:bodyPr>
          <a:lstStyle>
            <a:lvl1pPr marL="0" indent="0">
              <a:buNone/>
              <a:defRPr sz="2400" b="1">
                <a:solidFill>
                  <a:schemeClr val="tx2"/>
                </a:solidFill>
                <a:latin typeface="+mj-lt"/>
              </a:defRPr>
            </a:lvl1pPr>
          </a:lstStyle>
          <a:p>
            <a:pPr lvl="0"/>
            <a:endParaRPr lang="en-US" dirty="0"/>
          </a:p>
        </p:txBody>
      </p:sp>
    </p:spTree>
    <p:extLst>
      <p:ext uri="{BB962C8B-B14F-4D97-AF65-F5344CB8AC3E}">
        <p14:creationId xmlns:p14="http://schemas.microsoft.com/office/powerpoint/2010/main" val="22491162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tel og tekst i fire bolker ">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8FA48D-5A0A-444D-A93F-1AA25D763035}"/>
              </a:ext>
            </a:extLst>
          </p:cNvPr>
          <p:cNvSpPr/>
          <p:nvPr userDrawn="1"/>
        </p:nvSpPr>
        <p:spPr>
          <a:xfrm>
            <a:off x="0" y="6374606"/>
            <a:ext cx="12192000" cy="483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19" name="Slide Number Placeholder 5">
            <a:extLst>
              <a:ext uri="{FF2B5EF4-FFF2-40B4-BE49-F238E27FC236}">
                <a16:creationId xmlns:a16="http://schemas.microsoft.com/office/drawing/2014/main" id="{919B3BBC-3D41-4921-8659-202A8101495E}"/>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0" name="Footer Placeholder 4">
            <a:extLst>
              <a:ext uri="{FF2B5EF4-FFF2-40B4-BE49-F238E27FC236}">
                <a16:creationId xmlns:a16="http://schemas.microsoft.com/office/drawing/2014/main" id="{261063B8-8B1C-473D-BF7A-138131F03E62}"/>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4" name="Text Placeholder 5">
            <a:extLst>
              <a:ext uri="{FF2B5EF4-FFF2-40B4-BE49-F238E27FC236}">
                <a16:creationId xmlns:a16="http://schemas.microsoft.com/office/drawing/2014/main" id="{1AB2B439-D573-4A4D-A84B-063BDFA746DB}"/>
              </a:ext>
            </a:extLst>
          </p:cNvPr>
          <p:cNvSpPr>
            <a:spLocks noGrp="1"/>
          </p:cNvSpPr>
          <p:nvPr>
            <p:ph type="body" sz="quarter" idx="16"/>
          </p:nvPr>
        </p:nvSpPr>
        <p:spPr>
          <a:xfrm>
            <a:off x="758190"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7" name="Text Placeholder 5">
            <a:extLst>
              <a:ext uri="{FF2B5EF4-FFF2-40B4-BE49-F238E27FC236}">
                <a16:creationId xmlns:a16="http://schemas.microsoft.com/office/drawing/2014/main" id="{D4BE219F-1CAC-4387-9766-612B55A95D78}"/>
              </a:ext>
            </a:extLst>
          </p:cNvPr>
          <p:cNvSpPr>
            <a:spLocks noGrp="1"/>
          </p:cNvSpPr>
          <p:nvPr>
            <p:ph type="body" sz="quarter" idx="17"/>
          </p:nvPr>
        </p:nvSpPr>
        <p:spPr>
          <a:xfrm>
            <a:off x="3594819"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21" name="Text Placeholder 5">
            <a:extLst>
              <a:ext uri="{FF2B5EF4-FFF2-40B4-BE49-F238E27FC236}">
                <a16:creationId xmlns:a16="http://schemas.microsoft.com/office/drawing/2014/main" id="{37043883-16F3-4715-B742-AD1616825421}"/>
              </a:ext>
            </a:extLst>
          </p:cNvPr>
          <p:cNvSpPr>
            <a:spLocks noGrp="1"/>
          </p:cNvSpPr>
          <p:nvPr>
            <p:ph type="body" sz="quarter" idx="18"/>
          </p:nvPr>
        </p:nvSpPr>
        <p:spPr>
          <a:xfrm>
            <a:off x="6431448"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22" name="Text Placeholder 5">
            <a:extLst>
              <a:ext uri="{FF2B5EF4-FFF2-40B4-BE49-F238E27FC236}">
                <a16:creationId xmlns:a16="http://schemas.microsoft.com/office/drawing/2014/main" id="{8303811B-6B5C-4101-B2A7-C55397A2F31E}"/>
              </a:ext>
            </a:extLst>
          </p:cNvPr>
          <p:cNvSpPr>
            <a:spLocks noGrp="1"/>
          </p:cNvSpPr>
          <p:nvPr>
            <p:ph type="body" sz="quarter" idx="20"/>
          </p:nvPr>
        </p:nvSpPr>
        <p:spPr>
          <a:xfrm>
            <a:off x="9278257" y="266065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23" name="Text Placeholder 2">
            <a:extLst>
              <a:ext uri="{FF2B5EF4-FFF2-40B4-BE49-F238E27FC236}">
                <a16:creationId xmlns:a16="http://schemas.microsoft.com/office/drawing/2014/main" id="{82868169-3410-4EF1-BA5F-429998274B2C}"/>
              </a:ext>
            </a:extLst>
          </p:cNvPr>
          <p:cNvSpPr>
            <a:spLocks noGrp="1"/>
          </p:cNvSpPr>
          <p:nvPr>
            <p:ph idx="1"/>
          </p:nvPr>
        </p:nvSpPr>
        <p:spPr>
          <a:xfrm>
            <a:off x="758190"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4" name="Text Placeholder 2">
            <a:extLst>
              <a:ext uri="{FF2B5EF4-FFF2-40B4-BE49-F238E27FC236}">
                <a16:creationId xmlns:a16="http://schemas.microsoft.com/office/drawing/2014/main" id="{941253DA-E054-452C-875C-704611FF0487}"/>
              </a:ext>
            </a:extLst>
          </p:cNvPr>
          <p:cNvSpPr>
            <a:spLocks noGrp="1"/>
          </p:cNvSpPr>
          <p:nvPr>
            <p:ph idx="22"/>
          </p:nvPr>
        </p:nvSpPr>
        <p:spPr>
          <a:xfrm>
            <a:off x="3594819"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5" name="Text Placeholder 2">
            <a:extLst>
              <a:ext uri="{FF2B5EF4-FFF2-40B4-BE49-F238E27FC236}">
                <a16:creationId xmlns:a16="http://schemas.microsoft.com/office/drawing/2014/main" id="{E8DEF0CA-91D7-4F15-8F05-596680D750DB}"/>
              </a:ext>
            </a:extLst>
          </p:cNvPr>
          <p:cNvSpPr>
            <a:spLocks noGrp="1"/>
          </p:cNvSpPr>
          <p:nvPr>
            <p:ph idx="23"/>
          </p:nvPr>
        </p:nvSpPr>
        <p:spPr>
          <a:xfrm>
            <a:off x="6431448"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6" name="Text Placeholder 2">
            <a:extLst>
              <a:ext uri="{FF2B5EF4-FFF2-40B4-BE49-F238E27FC236}">
                <a16:creationId xmlns:a16="http://schemas.microsoft.com/office/drawing/2014/main" id="{E5191FF9-C1C2-496E-B4D1-DDEB8CED6245}"/>
              </a:ext>
            </a:extLst>
          </p:cNvPr>
          <p:cNvSpPr>
            <a:spLocks noGrp="1"/>
          </p:cNvSpPr>
          <p:nvPr>
            <p:ph idx="24"/>
          </p:nvPr>
        </p:nvSpPr>
        <p:spPr>
          <a:xfrm>
            <a:off x="9278257"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61261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tekst i fire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en-US"/>
              <a:t>Click to edit Master title style</a:t>
            </a:r>
            <a:endParaRPr lang="nb-NO" dirty="0"/>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p:nvPr>
        </p:nvSpPr>
        <p:spPr>
          <a:xfrm>
            <a:off x="758190" y="2660650"/>
            <a:ext cx="2231753"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0" name="Text Placeholder 5">
            <a:extLst>
              <a:ext uri="{FF2B5EF4-FFF2-40B4-BE49-F238E27FC236}">
                <a16:creationId xmlns:a16="http://schemas.microsoft.com/office/drawing/2014/main" id="{BB489D15-1D3B-475B-804D-55D1F4B566B7}"/>
              </a:ext>
            </a:extLst>
          </p:cNvPr>
          <p:cNvSpPr>
            <a:spLocks noGrp="1"/>
          </p:cNvSpPr>
          <p:nvPr>
            <p:ph type="body" sz="quarter" idx="17"/>
          </p:nvPr>
        </p:nvSpPr>
        <p:spPr>
          <a:xfrm>
            <a:off x="3594819" y="2660650"/>
            <a:ext cx="2231753"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p:nvPr>
        </p:nvSpPr>
        <p:spPr>
          <a:xfrm>
            <a:off x="6431448" y="2660650"/>
            <a:ext cx="2231753"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9278257" y="2660650"/>
            <a:ext cx="2231753" cy="463550"/>
          </a:xfrm>
        </p:spPr>
        <p:txBody>
          <a:bodyPr anchor="ctr">
            <a:normAutofit/>
          </a:bodyPr>
          <a:lstStyle>
            <a:lvl1pPr marL="0" indent="0">
              <a:buNone/>
              <a:defRPr sz="2400" b="1">
                <a:solidFill>
                  <a:schemeClr val="tx2"/>
                </a:solidFill>
                <a:latin typeface="+mj-lt"/>
              </a:defRPr>
            </a:lvl1pPr>
          </a:lstStyle>
          <a:p>
            <a:pPr lvl="0"/>
            <a:r>
              <a:rPr lang="en-US"/>
              <a:t>Click to edit Master text styles</a:t>
            </a:r>
          </a:p>
        </p:txBody>
      </p:sp>
      <p:sp>
        <p:nvSpPr>
          <p:cNvPr id="12" name="Text Placeholder 2">
            <a:extLst>
              <a:ext uri="{FF2B5EF4-FFF2-40B4-BE49-F238E27FC236}">
                <a16:creationId xmlns:a16="http://schemas.microsoft.com/office/drawing/2014/main" id="{1353C839-9966-4A19-AE29-71299F46D598}"/>
              </a:ext>
            </a:extLst>
          </p:cNvPr>
          <p:cNvSpPr>
            <a:spLocks noGrp="1"/>
          </p:cNvSpPr>
          <p:nvPr>
            <p:ph idx="21"/>
          </p:nvPr>
        </p:nvSpPr>
        <p:spPr>
          <a:xfrm>
            <a:off x="3594819"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4" name="Text Placeholder 2">
            <a:extLst>
              <a:ext uri="{FF2B5EF4-FFF2-40B4-BE49-F238E27FC236}">
                <a16:creationId xmlns:a16="http://schemas.microsoft.com/office/drawing/2014/main" id="{0E603540-E738-4A65-864E-9CE8F767BD6D}"/>
              </a:ext>
            </a:extLst>
          </p:cNvPr>
          <p:cNvSpPr>
            <a:spLocks noGrp="1"/>
          </p:cNvSpPr>
          <p:nvPr>
            <p:ph idx="22"/>
          </p:nvPr>
        </p:nvSpPr>
        <p:spPr>
          <a:xfrm>
            <a:off x="6431448"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7" name="Text Placeholder 2">
            <a:extLst>
              <a:ext uri="{FF2B5EF4-FFF2-40B4-BE49-F238E27FC236}">
                <a16:creationId xmlns:a16="http://schemas.microsoft.com/office/drawing/2014/main" id="{0B600F13-F9ED-4493-AEA6-C2211E17F328}"/>
              </a:ext>
            </a:extLst>
          </p:cNvPr>
          <p:cNvSpPr>
            <a:spLocks noGrp="1"/>
          </p:cNvSpPr>
          <p:nvPr>
            <p:ph idx="23"/>
          </p:nvPr>
        </p:nvSpPr>
        <p:spPr>
          <a:xfrm>
            <a:off x="9278257" y="3517900"/>
            <a:ext cx="2231753"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9" name="Slide Number Placeholder 5">
            <a:extLst>
              <a:ext uri="{FF2B5EF4-FFF2-40B4-BE49-F238E27FC236}">
                <a16:creationId xmlns:a16="http://schemas.microsoft.com/office/drawing/2014/main" id="{BC6E86D0-4AE7-46BC-A435-E79A60A5FA38}"/>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tx2"/>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3314286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tel og tekst i fem bolk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9463BF-9611-4FCA-A904-40D95FB42B30}"/>
              </a:ext>
            </a:extLst>
          </p:cNvPr>
          <p:cNvSpPr/>
          <p:nvPr userDrawn="1"/>
        </p:nvSpPr>
        <p:spPr>
          <a:xfrm>
            <a:off x="0" y="6374606"/>
            <a:ext cx="12192000" cy="483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21" name="Slide Number Placeholder 5">
            <a:extLst>
              <a:ext uri="{FF2B5EF4-FFF2-40B4-BE49-F238E27FC236}">
                <a16:creationId xmlns:a16="http://schemas.microsoft.com/office/drawing/2014/main" id="{1B66DEC5-A299-4233-BF59-D0200E69FC4B}"/>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2" name="Footer Placeholder 4">
            <a:extLst>
              <a:ext uri="{FF2B5EF4-FFF2-40B4-BE49-F238E27FC236}">
                <a16:creationId xmlns:a16="http://schemas.microsoft.com/office/drawing/2014/main" id="{36E6D055-A78F-43F7-99EB-B44D7879B8CF}"/>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7" name="Text Placeholder 5">
            <a:extLst>
              <a:ext uri="{FF2B5EF4-FFF2-40B4-BE49-F238E27FC236}">
                <a16:creationId xmlns:a16="http://schemas.microsoft.com/office/drawing/2014/main" id="{003D7BBE-8D01-4F71-8A29-6C8061DDD47E}"/>
              </a:ext>
            </a:extLst>
          </p:cNvPr>
          <p:cNvSpPr>
            <a:spLocks noGrp="1"/>
          </p:cNvSpPr>
          <p:nvPr>
            <p:ph type="body" sz="quarter" idx="16" hasCustomPrompt="1"/>
          </p:nvPr>
        </p:nvSpPr>
        <p:spPr>
          <a:xfrm>
            <a:off x="758191"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8" name="Text Placeholder 5">
            <a:extLst>
              <a:ext uri="{FF2B5EF4-FFF2-40B4-BE49-F238E27FC236}">
                <a16:creationId xmlns:a16="http://schemas.microsoft.com/office/drawing/2014/main" id="{91275FB3-AF6E-4E3B-B094-392FEF357B0C}"/>
              </a:ext>
            </a:extLst>
          </p:cNvPr>
          <p:cNvSpPr>
            <a:spLocks noGrp="1"/>
          </p:cNvSpPr>
          <p:nvPr>
            <p:ph type="body" sz="quarter" idx="17" hasCustomPrompt="1"/>
          </p:nvPr>
        </p:nvSpPr>
        <p:spPr>
          <a:xfrm>
            <a:off x="2981389"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9" name="Text Placeholder 5">
            <a:extLst>
              <a:ext uri="{FF2B5EF4-FFF2-40B4-BE49-F238E27FC236}">
                <a16:creationId xmlns:a16="http://schemas.microsoft.com/office/drawing/2014/main" id="{E8D52CC8-28B8-4394-8F59-F5028F9CC345}"/>
              </a:ext>
            </a:extLst>
          </p:cNvPr>
          <p:cNvSpPr>
            <a:spLocks noGrp="1"/>
          </p:cNvSpPr>
          <p:nvPr>
            <p:ph type="body" sz="quarter" idx="18" hasCustomPrompt="1"/>
          </p:nvPr>
        </p:nvSpPr>
        <p:spPr>
          <a:xfrm>
            <a:off x="5204587"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23" name="Text Placeholder 5">
            <a:extLst>
              <a:ext uri="{FF2B5EF4-FFF2-40B4-BE49-F238E27FC236}">
                <a16:creationId xmlns:a16="http://schemas.microsoft.com/office/drawing/2014/main" id="{DD6C3E75-5888-4772-809E-57DD8A0D5808}"/>
              </a:ext>
            </a:extLst>
          </p:cNvPr>
          <p:cNvSpPr>
            <a:spLocks noGrp="1"/>
          </p:cNvSpPr>
          <p:nvPr>
            <p:ph type="body" sz="quarter" idx="20" hasCustomPrompt="1"/>
          </p:nvPr>
        </p:nvSpPr>
        <p:spPr>
          <a:xfrm>
            <a:off x="7427785"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24" name="Text Placeholder 5">
            <a:extLst>
              <a:ext uri="{FF2B5EF4-FFF2-40B4-BE49-F238E27FC236}">
                <a16:creationId xmlns:a16="http://schemas.microsoft.com/office/drawing/2014/main" id="{732A102E-C654-48D0-9A5E-0CAF2474263B}"/>
              </a:ext>
            </a:extLst>
          </p:cNvPr>
          <p:cNvSpPr>
            <a:spLocks noGrp="1"/>
          </p:cNvSpPr>
          <p:nvPr>
            <p:ph type="body" sz="quarter" idx="22" hasCustomPrompt="1"/>
          </p:nvPr>
        </p:nvSpPr>
        <p:spPr>
          <a:xfrm>
            <a:off x="9650983"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25" name="Text Placeholder 2">
            <a:extLst>
              <a:ext uri="{FF2B5EF4-FFF2-40B4-BE49-F238E27FC236}">
                <a16:creationId xmlns:a16="http://schemas.microsoft.com/office/drawing/2014/main" id="{9CEDFA1A-4CCA-42FF-8B8F-E1F4A98C5258}"/>
              </a:ext>
            </a:extLst>
          </p:cNvPr>
          <p:cNvSpPr>
            <a:spLocks noGrp="1"/>
          </p:cNvSpPr>
          <p:nvPr>
            <p:ph idx="24"/>
          </p:nvPr>
        </p:nvSpPr>
        <p:spPr>
          <a:xfrm>
            <a:off x="758191"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6" name="Text Placeholder 2">
            <a:extLst>
              <a:ext uri="{FF2B5EF4-FFF2-40B4-BE49-F238E27FC236}">
                <a16:creationId xmlns:a16="http://schemas.microsoft.com/office/drawing/2014/main" id="{2A7EE81D-44F6-4384-9947-8BF868574C50}"/>
              </a:ext>
            </a:extLst>
          </p:cNvPr>
          <p:cNvSpPr>
            <a:spLocks noGrp="1"/>
          </p:cNvSpPr>
          <p:nvPr>
            <p:ph idx="1"/>
          </p:nvPr>
        </p:nvSpPr>
        <p:spPr>
          <a:xfrm>
            <a:off x="2981389"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7" name="Text Placeholder 2">
            <a:extLst>
              <a:ext uri="{FF2B5EF4-FFF2-40B4-BE49-F238E27FC236}">
                <a16:creationId xmlns:a16="http://schemas.microsoft.com/office/drawing/2014/main" id="{79F8FB6E-D2F7-4EC5-87BD-1F47FBF6BF6E}"/>
              </a:ext>
            </a:extLst>
          </p:cNvPr>
          <p:cNvSpPr>
            <a:spLocks noGrp="1"/>
          </p:cNvSpPr>
          <p:nvPr>
            <p:ph idx="25"/>
          </p:nvPr>
        </p:nvSpPr>
        <p:spPr>
          <a:xfrm>
            <a:off x="5204587"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8" name="Text Placeholder 2">
            <a:extLst>
              <a:ext uri="{FF2B5EF4-FFF2-40B4-BE49-F238E27FC236}">
                <a16:creationId xmlns:a16="http://schemas.microsoft.com/office/drawing/2014/main" id="{26A0BB0C-C996-485F-8DF9-24F1D2020465}"/>
              </a:ext>
            </a:extLst>
          </p:cNvPr>
          <p:cNvSpPr>
            <a:spLocks noGrp="1"/>
          </p:cNvSpPr>
          <p:nvPr>
            <p:ph idx="26"/>
          </p:nvPr>
        </p:nvSpPr>
        <p:spPr>
          <a:xfrm>
            <a:off x="7427785"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9" name="Text Placeholder 2">
            <a:extLst>
              <a:ext uri="{FF2B5EF4-FFF2-40B4-BE49-F238E27FC236}">
                <a16:creationId xmlns:a16="http://schemas.microsoft.com/office/drawing/2014/main" id="{34DFE7FF-F7C3-47DC-87B4-8B3F8FDDC816}"/>
              </a:ext>
            </a:extLst>
          </p:cNvPr>
          <p:cNvSpPr>
            <a:spLocks noGrp="1"/>
          </p:cNvSpPr>
          <p:nvPr>
            <p:ph idx="27"/>
          </p:nvPr>
        </p:nvSpPr>
        <p:spPr>
          <a:xfrm>
            <a:off x="9650983" y="3517900"/>
            <a:ext cx="1843430" cy="2651130"/>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17219636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tel og tekst i fire bolker  ">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948455-6B92-416A-A5C5-D13B7F0F7BD7}"/>
              </a:ext>
            </a:extLst>
          </p:cNvPr>
          <p:cNvSpPr/>
          <p:nvPr userDrawn="1"/>
        </p:nvSpPr>
        <p:spPr>
          <a:xfrm>
            <a:off x="0" y="6374606"/>
            <a:ext cx="12192000" cy="483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10" name="Slide Number Placeholder 5">
            <a:extLst>
              <a:ext uri="{FF2B5EF4-FFF2-40B4-BE49-F238E27FC236}">
                <a16:creationId xmlns:a16="http://schemas.microsoft.com/office/drawing/2014/main" id="{47B43333-FEED-49FB-BE24-313277381374}"/>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1" name="Footer Placeholder 4">
            <a:extLst>
              <a:ext uri="{FF2B5EF4-FFF2-40B4-BE49-F238E27FC236}">
                <a16:creationId xmlns:a16="http://schemas.microsoft.com/office/drawing/2014/main" id="{2FD57A55-73BA-450A-9273-24975A7F5ED6}"/>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2" name="Text Placeholder 2">
            <a:extLst>
              <a:ext uri="{FF2B5EF4-FFF2-40B4-BE49-F238E27FC236}">
                <a16:creationId xmlns:a16="http://schemas.microsoft.com/office/drawing/2014/main" id="{BA8E9A2D-4161-4A14-9E69-5A8957C4AAE6}"/>
              </a:ext>
            </a:extLst>
          </p:cNvPr>
          <p:cNvSpPr>
            <a:spLocks noGrp="1"/>
          </p:cNvSpPr>
          <p:nvPr>
            <p:ph idx="20"/>
          </p:nvPr>
        </p:nvSpPr>
        <p:spPr>
          <a:xfrm>
            <a:off x="758189" y="2259019"/>
            <a:ext cx="5149124"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3" name="Text Placeholder 2">
            <a:extLst>
              <a:ext uri="{FF2B5EF4-FFF2-40B4-BE49-F238E27FC236}">
                <a16:creationId xmlns:a16="http://schemas.microsoft.com/office/drawing/2014/main" id="{5E489AFF-3FB5-47A1-BFB6-6130AB1CA4DA}"/>
              </a:ext>
            </a:extLst>
          </p:cNvPr>
          <p:cNvSpPr>
            <a:spLocks noGrp="1"/>
          </p:cNvSpPr>
          <p:nvPr>
            <p:ph idx="1"/>
          </p:nvPr>
        </p:nvSpPr>
        <p:spPr>
          <a:xfrm>
            <a:off x="758189" y="4201929"/>
            <a:ext cx="5149124"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7" name="Text Placeholder 2">
            <a:extLst>
              <a:ext uri="{FF2B5EF4-FFF2-40B4-BE49-F238E27FC236}">
                <a16:creationId xmlns:a16="http://schemas.microsoft.com/office/drawing/2014/main" id="{4F4CAE21-B3FD-4DB8-BD7A-BAD99D908175}"/>
              </a:ext>
            </a:extLst>
          </p:cNvPr>
          <p:cNvSpPr>
            <a:spLocks noGrp="1"/>
          </p:cNvSpPr>
          <p:nvPr>
            <p:ph idx="21"/>
          </p:nvPr>
        </p:nvSpPr>
        <p:spPr>
          <a:xfrm>
            <a:off x="6360882" y="2259018"/>
            <a:ext cx="5111026" cy="1489253"/>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8" name="Text Placeholder 2">
            <a:extLst>
              <a:ext uri="{FF2B5EF4-FFF2-40B4-BE49-F238E27FC236}">
                <a16:creationId xmlns:a16="http://schemas.microsoft.com/office/drawing/2014/main" id="{1C795150-07CA-4DB9-B9BC-4F50029751A9}"/>
              </a:ext>
            </a:extLst>
          </p:cNvPr>
          <p:cNvSpPr>
            <a:spLocks noGrp="1"/>
          </p:cNvSpPr>
          <p:nvPr>
            <p:ph idx="22"/>
          </p:nvPr>
        </p:nvSpPr>
        <p:spPr>
          <a:xfrm>
            <a:off x="6360883" y="4201928"/>
            <a:ext cx="5111026" cy="1489254"/>
          </a:xfrm>
          <a:prstGeom prst="rect">
            <a:avLst/>
          </a:prstGeom>
        </p:spPr>
        <p:txBody>
          <a:bodyPr vert="horz" lIns="0" tIns="0" rIns="0" bIns="0" rtlCol="0">
            <a:normAutofit/>
          </a:bodyPr>
          <a:lstStyle>
            <a:lvl1pPr>
              <a:defRPr sz="2000">
                <a:latin typeface="+mj-lt"/>
              </a:defRPr>
            </a:lvl1pPr>
            <a:lvl2pPr>
              <a:defRPr sz="1800">
                <a:latin typeface="+mj-lt"/>
              </a:defRPr>
            </a:lvl2pPr>
            <a:lvl3pPr>
              <a:defRPr sz="1600">
                <a:latin typeface="+mj-lt"/>
              </a:defRPr>
            </a:lvl3pPr>
            <a:lvl4pPr>
              <a:defRPr sz="15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39148373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ire figur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4C7EB17-49CD-4802-9E65-5D00F307D2C2}"/>
              </a:ext>
            </a:extLst>
          </p:cNvPr>
          <p:cNvSpPr/>
          <p:nvPr userDrawn="1"/>
        </p:nvSpPr>
        <p:spPr>
          <a:xfrm>
            <a:off x="0" y="6374606"/>
            <a:ext cx="12192000" cy="483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19" name="Slide Number Placeholder 5">
            <a:extLst>
              <a:ext uri="{FF2B5EF4-FFF2-40B4-BE49-F238E27FC236}">
                <a16:creationId xmlns:a16="http://schemas.microsoft.com/office/drawing/2014/main" id="{A2C02546-FB88-4A2F-8539-75C6D57D7B88}"/>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2" name="Footer Placeholder 4">
            <a:extLst>
              <a:ext uri="{FF2B5EF4-FFF2-40B4-BE49-F238E27FC236}">
                <a16:creationId xmlns:a16="http://schemas.microsoft.com/office/drawing/2014/main" id="{D9E60C3C-3A07-409E-8AE9-F1074D1BA138}"/>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25" name="Text Placeholder 7">
            <a:extLst>
              <a:ext uri="{FF2B5EF4-FFF2-40B4-BE49-F238E27FC236}">
                <a16:creationId xmlns:a16="http://schemas.microsoft.com/office/drawing/2014/main" id="{0162996C-1B26-43A7-961C-49071E860FE8}"/>
              </a:ext>
            </a:extLst>
          </p:cNvPr>
          <p:cNvSpPr>
            <a:spLocks noGrp="1"/>
          </p:cNvSpPr>
          <p:nvPr>
            <p:ph type="body" sz="quarter" idx="23"/>
          </p:nvPr>
        </p:nvSpPr>
        <p:spPr>
          <a:xfrm>
            <a:off x="717981" y="1801570"/>
            <a:ext cx="2247099" cy="4468158"/>
          </a:xfrm>
          <a:prstGeom prst="roundRect">
            <a:avLst/>
          </a:prstGeom>
          <a:solidFill>
            <a:schemeClr val="accent4"/>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28" name="Text Placeholder 5">
            <a:extLst>
              <a:ext uri="{FF2B5EF4-FFF2-40B4-BE49-F238E27FC236}">
                <a16:creationId xmlns:a16="http://schemas.microsoft.com/office/drawing/2014/main" id="{08CDEE43-C4A1-40B4-A181-814C95445C9B}"/>
              </a:ext>
            </a:extLst>
          </p:cNvPr>
          <p:cNvSpPr>
            <a:spLocks noGrp="1"/>
          </p:cNvSpPr>
          <p:nvPr>
            <p:ph type="body" sz="quarter" idx="20" hasCustomPrompt="1"/>
          </p:nvPr>
        </p:nvSpPr>
        <p:spPr>
          <a:xfrm>
            <a:off x="919815" y="1938982"/>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29" name="Text Placeholder 7">
            <a:extLst>
              <a:ext uri="{FF2B5EF4-FFF2-40B4-BE49-F238E27FC236}">
                <a16:creationId xmlns:a16="http://schemas.microsoft.com/office/drawing/2014/main" id="{89C3D278-CD6A-457C-9885-46C0CCA9194B}"/>
              </a:ext>
            </a:extLst>
          </p:cNvPr>
          <p:cNvSpPr>
            <a:spLocks noGrp="1"/>
          </p:cNvSpPr>
          <p:nvPr>
            <p:ph type="body" sz="quarter" idx="26"/>
          </p:nvPr>
        </p:nvSpPr>
        <p:spPr>
          <a:xfrm>
            <a:off x="3565348" y="1797709"/>
            <a:ext cx="2247099" cy="4468158"/>
          </a:xfrm>
          <a:prstGeom prst="roundRect">
            <a:avLst/>
          </a:prstGeom>
          <a:solidFill>
            <a:schemeClr val="accent4"/>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30" name="Text Placeholder 5">
            <a:extLst>
              <a:ext uri="{FF2B5EF4-FFF2-40B4-BE49-F238E27FC236}">
                <a16:creationId xmlns:a16="http://schemas.microsoft.com/office/drawing/2014/main" id="{9717C183-5160-4167-BAA6-2A8B3C495C31}"/>
              </a:ext>
            </a:extLst>
          </p:cNvPr>
          <p:cNvSpPr>
            <a:spLocks noGrp="1"/>
          </p:cNvSpPr>
          <p:nvPr>
            <p:ph type="body" sz="quarter" idx="27" hasCustomPrompt="1"/>
          </p:nvPr>
        </p:nvSpPr>
        <p:spPr>
          <a:xfrm>
            <a:off x="3767182" y="1935121"/>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31" name="Text Placeholder 7">
            <a:extLst>
              <a:ext uri="{FF2B5EF4-FFF2-40B4-BE49-F238E27FC236}">
                <a16:creationId xmlns:a16="http://schemas.microsoft.com/office/drawing/2014/main" id="{6A798247-A50A-4CDA-A213-AFA93BA8869E}"/>
              </a:ext>
            </a:extLst>
          </p:cNvPr>
          <p:cNvSpPr>
            <a:spLocks noGrp="1"/>
          </p:cNvSpPr>
          <p:nvPr>
            <p:ph type="body" sz="quarter" idx="29"/>
          </p:nvPr>
        </p:nvSpPr>
        <p:spPr>
          <a:xfrm>
            <a:off x="6387315" y="1801570"/>
            <a:ext cx="2247099" cy="4468158"/>
          </a:xfrm>
          <a:prstGeom prst="roundRect">
            <a:avLst/>
          </a:prstGeom>
          <a:solidFill>
            <a:schemeClr val="accent4"/>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33" name="Text Placeholder 5">
            <a:extLst>
              <a:ext uri="{FF2B5EF4-FFF2-40B4-BE49-F238E27FC236}">
                <a16:creationId xmlns:a16="http://schemas.microsoft.com/office/drawing/2014/main" id="{309617A7-149B-490A-B293-63C814CE6803}"/>
              </a:ext>
            </a:extLst>
          </p:cNvPr>
          <p:cNvSpPr>
            <a:spLocks noGrp="1"/>
          </p:cNvSpPr>
          <p:nvPr>
            <p:ph type="body" sz="quarter" idx="30" hasCustomPrompt="1"/>
          </p:nvPr>
        </p:nvSpPr>
        <p:spPr>
          <a:xfrm>
            <a:off x="6589149" y="1938982"/>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35" name="Text Placeholder 7">
            <a:extLst>
              <a:ext uri="{FF2B5EF4-FFF2-40B4-BE49-F238E27FC236}">
                <a16:creationId xmlns:a16="http://schemas.microsoft.com/office/drawing/2014/main" id="{6E1031E6-665F-444C-BCC3-43C37743A121}"/>
              </a:ext>
            </a:extLst>
          </p:cNvPr>
          <p:cNvSpPr>
            <a:spLocks noGrp="1"/>
          </p:cNvSpPr>
          <p:nvPr>
            <p:ph type="body" sz="quarter" idx="32"/>
          </p:nvPr>
        </p:nvSpPr>
        <p:spPr>
          <a:xfrm>
            <a:off x="9221981" y="1797709"/>
            <a:ext cx="2247099" cy="4468158"/>
          </a:xfrm>
          <a:prstGeom prst="roundRect">
            <a:avLst/>
          </a:prstGeom>
          <a:solidFill>
            <a:schemeClr val="accent4"/>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37" name="Text Placeholder 5">
            <a:extLst>
              <a:ext uri="{FF2B5EF4-FFF2-40B4-BE49-F238E27FC236}">
                <a16:creationId xmlns:a16="http://schemas.microsoft.com/office/drawing/2014/main" id="{D7DAA4C6-B163-4FC9-871E-B25A0C93FA2E}"/>
              </a:ext>
            </a:extLst>
          </p:cNvPr>
          <p:cNvSpPr>
            <a:spLocks noGrp="1"/>
          </p:cNvSpPr>
          <p:nvPr>
            <p:ph type="body" sz="quarter" idx="33" hasCustomPrompt="1"/>
          </p:nvPr>
        </p:nvSpPr>
        <p:spPr>
          <a:xfrm>
            <a:off x="9423815" y="1935121"/>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Tree>
    <p:extLst>
      <p:ext uri="{BB962C8B-B14F-4D97-AF65-F5344CB8AC3E}">
        <p14:creationId xmlns:p14="http://schemas.microsoft.com/office/powerpoint/2010/main" val="8168926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ire figurer ">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EAD0E29-8F74-4988-BBA5-045620273214}"/>
              </a:ext>
            </a:extLst>
          </p:cNvPr>
          <p:cNvSpPr/>
          <p:nvPr userDrawn="1"/>
        </p:nvSpPr>
        <p:spPr>
          <a:xfrm>
            <a:off x="0" y="6374606"/>
            <a:ext cx="12192000" cy="483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33" name="Text Placeholder 7">
            <a:extLst>
              <a:ext uri="{FF2B5EF4-FFF2-40B4-BE49-F238E27FC236}">
                <a16:creationId xmlns:a16="http://schemas.microsoft.com/office/drawing/2014/main" id="{391A1907-587F-4AC5-AC4B-C4922EBE1534}"/>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accent6"/>
          </a:solidFill>
        </p:spPr>
        <p:txBody>
          <a:bodyPr lIns="72000" tIns="2246400" rIns="0" bIns="0" anchor="t"/>
          <a:lstStyle>
            <a:lvl1pPr marL="0" indent="0" algn="l">
              <a:buNone/>
              <a:defRPr sz="3000" b="1">
                <a:solidFill>
                  <a:schemeClr val="bg1"/>
                </a:solidFill>
                <a:latin typeface="+mj-lt"/>
              </a:defRPr>
            </a:lvl1pPr>
          </a:lstStyle>
          <a:p>
            <a:pPr lvl="0"/>
            <a:r>
              <a:rPr lang="en-US" dirty="0" err="1"/>
              <a:t>En</a:t>
            </a:r>
            <a:r>
              <a:rPr lang="en-US" dirty="0"/>
              <a:t> </a:t>
            </a:r>
            <a:r>
              <a:rPr lang="en-US" dirty="0" err="1"/>
              <a:t>linje</a:t>
            </a:r>
            <a:endParaRPr lang="en-US" dirty="0"/>
          </a:p>
        </p:txBody>
      </p:sp>
      <p:sp>
        <p:nvSpPr>
          <p:cNvPr id="34" name="Text Placeholder 7">
            <a:extLst>
              <a:ext uri="{FF2B5EF4-FFF2-40B4-BE49-F238E27FC236}">
                <a16:creationId xmlns:a16="http://schemas.microsoft.com/office/drawing/2014/main" id="{78F095F2-1200-4153-B40B-6070DBD68D25}"/>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tx2"/>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7">
            <a:extLst>
              <a:ext uri="{FF2B5EF4-FFF2-40B4-BE49-F238E27FC236}">
                <a16:creationId xmlns:a16="http://schemas.microsoft.com/office/drawing/2014/main" id="{EE83CFFA-FA28-4227-B7FD-3CE7E3B02A3A}"/>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accent3"/>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6" name="Text Placeholder 7">
            <a:extLst>
              <a:ext uri="{FF2B5EF4-FFF2-40B4-BE49-F238E27FC236}">
                <a16:creationId xmlns:a16="http://schemas.microsoft.com/office/drawing/2014/main" id="{4D32ADBD-5B56-428B-A199-9AB7822E3771}"/>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accent4"/>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21" name="Slide Number Placeholder 5">
            <a:extLst>
              <a:ext uri="{FF2B5EF4-FFF2-40B4-BE49-F238E27FC236}">
                <a16:creationId xmlns:a16="http://schemas.microsoft.com/office/drawing/2014/main" id="{0C772AAB-162D-415B-AD04-9197D0E931EA}"/>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22" name="Footer Placeholder 4">
            <a:extLst>
              <a:ext uri="{FF2B5EF4-FFF2-40B4-BE49-F238E27FC236}">
                <a16:creationId xmlns:a16="http://schemas.microsoft.com/office/drawing/2014/main" id="{8FDE23EB-7781-47C5-8E9D-5ECB5CACE725}"/>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
        <p:nvSpPr>
          <p:cNvPr id="19" name="Text Placeholder 5">
            <a:extLst>
              <a:ext uri="{FF2B5EF4-FFF2-40B4-BE49-F238E27FC236}">
                <a16:creationId xmlns:a16="http://schemas.microsoft.com/office/drawing/2014/main" id="{922518DF-DEFB-49ED-BAA2-08B2CF16FAC5}"/>
              </a:ext>
            </a:extLst>
          </p:cNvPr>
          <p:cNvSpPr>
            <a:spLocks noGrp="1"/>
          </p:cNvSpPr>
          <p:nvPr>
            <p:ph type="body" sz="quarter" idx="20"/>
          </p:nvPr>
        </p:nvSpPr>
        <p:spPr>
          <a:xfrm>
            <a:off x="877138"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23" name="Picture Placeholder 5">
            <a:extLst>
              <a:ext uri="{FF2B5EF4-FFF2-40B4-BE49-F238E27FC236}">
                <a16:creationId xmlns:a16="http://schemas.microsoft.com/office/drawing/2014/main" id="{3E388245-6EB2-437A-B883-04BFEAFC555A}"/>
              </a:ext>
            </a:extLst>
          </p:cNvPr>
          <p:cNvSpPr>
            <a:spLocks noGrp="1"/>
          </p:cNvSpPr>
          <p:nvPr>
            <p:ph type="pic" sz="quarter" idx="35"/>
          </p:nvPr>
        </p:nvSpPr>
        <p:spPr>
          <a:xfrm>
            <a:off x="783853"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25" name="Text Placeholder 5">
            <a:extLst>
              <a:ext uri="{FF2B5EF4-FFF2-40B4-BE49-F238E27FC236}">
                <a16:creationId xmlns:a16="http://schemas.microsoft.com/office/drawing/2014/main" id="{6B23AD2F-8AE3-4CA8-B3C0-335391494AAC}"/>
              </a:ext>
            </a:extLst>
          </p:cNvPr>
          <p:cNvSpPr>
            <a:spLocks noGrp="1"/>
          </p:cNvSpPr>
          <p:nvPr>
            <p:ph type="body" sz="quarter" idx="38"/>
          </p:nvPr>
        </p:nvSpPr>
        <p:spPr>
          <a:xfrm>
            <a:off x="3624257"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26" name="Picture Placeholder 5">
            <a:extLst>
              <a:ext uri="{FF2B5EF4-FFF2-40B4-BE49-F238E27FC236}">
                <a16:creationId xmlns:a16="http://schemas.microsoft.com/office/drawing/2014/main" id="{21D50F64-AE70-4C8E-8972-E0D842014B9D}"/>
              </a:ext>
            </a:extLst>
          </p:cNvPr>
          <p:cNvSpPr>
            <a:spLocks noGrp="1"/>
          </p:cNvSpPr>
          <p:nvPr>
            <p:ph type="pic" sz="quarter" idx="39"/>
          </p:nvPr>
        </p:nvSpPr>
        <p:spPr>
          <a:xfrm>
            <a:off x="3530972"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28" name="Text Placeholder 5">
            <a:extLst>
              <a:ext uri="{FF2B5EF4-FFF2-40B4-BE49-F238E27FC236}">
                <a16:creationId xmlns:a16="http://schemas.microsoft.com/office/drawing/2014/main" id="{85B76F5C-4718-4C5C-8DE6-74F30FB0730B}"/>
              </a:ext>
            </a:extLst>
          </p:cNvPr>
          <p:cNvSpPr>
            <a:spLocks noGrp="1"/>
          </p:cNvSpPr>
          <p:nvPr>
            <p:ph type="body" sz="quarter" idx="42"/>
          </p:nvPr>
        </p:nvSpPr>
        <p:spPr>
          <a:xfrm>
            <a:off x="6372219"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29" name="Picture Placeholder 5">
            <a:extLst>
              <a:ext uri="{FF2B5EF4-FFF2-40B4-BE49-F238E27FC236}">
                <a16:creationId xmlns:a16="http://schemas.microsoft.com/office/drawing/2014/main" id="{E5FC2B97-FD5C-4B1B-83C4-D5E8EBA684B1}"/>
              </a:ext>
            </a:extLst>
          </p:cNvPr>
          <p:cNvSpPr>
            <a:spLocks noGrp="1"/>
          </p:cNvSpPr>
          <p:nvPr>
            <p:ph type="pic" sz="quarter" idx="43"/>
          </p:nvPr>
        </p:nvSpPr>
        <p:spPr>
          <a:xfrm>
            <a:off x="6278934"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31" name="Text Placeholder 5">
            <a:extLst>
              <a:ext uri="{FF2B5EF4-FFF2-40B4-BE49-F238E27FC236}">
                <a16:creationId xmlns:a16="http://schemas.microsoft.com/office/drawing/2014/main" id="{2594CEE0-C22F-41AE-9205-BC548E9BDF1B}"/>
              </a:ext>
            </a:extLst>
          </p:cNvPr>
          <p:cNvSpPr>
            <a:spLocks noGrp="1"/>
          </p:cNvSpPr>
          <p:nvPr>
            <p:ph type="body" sz="quarter" idx="46"/>
          </p:nvPr>
        </p:nvSpPr>
        <p:spPr>
          <a:xfrm>
            <a:off x="9120073" y="4675953"/>
            <a:ext cx="2301726" cy="1218219"/>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32" name="Picture Placeholder 5">
            <a:extLst>
              <a:ext uri="{FF2B5EF4-FFF2-40B4-BE49-F238E27FC236}">
                <a16:creationId xmlns:a16="http://schemas.microsoft.com/office/drawing/2014/main" id="{94AA23CF-C5D4-4D0B-9372-C27D91E65DD7}"/>
              </a:ext>
            </a:extLst>
          </p:cNvPr>
          <p:cNvSpPr>
            <a:spLocks noGrp="1"/>
          </p:cNvSpPr>
          <p:nvPr>
            <p:ph type="pic" sz="quarter" idx="47"/>
          </p:nvPr>
        </p:nvSpPr>
        <p:spPr>
          <a:xfrm>
            <a:off x="9026788"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Tree>
    <p:extLst>
      <p:ext uri="{BB962C8B-B14F-4D97-AF65-F5344CB8AC3E}">
        <p14:creationId xmlns:p14="http://schemas.microsoft.com/office/powerpoint/2010/main" val="26480248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ire figurer (Uten bil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9BE6C7B-6040-4D94-BFDE-7EBB6B516612}"/>
              </a:ext>
            </a:extLst>
          </p:cNvPr>
          <p:cNvSpPr/>
          <p:nvPr userDrawn="1"/>
        </p:nvSpPr>
        <p:spPr>
          <a:xfrm>
            <a:off x="0" y="6374606"/>
            <a:ext cx="12192000" cy="483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accent6"/>
          </a:solidFill>
        </p:spPr>
        <p:txBody>
          <a:bodyPr lIns="72000" tIns="0" rIns="0" bIns="0" anchor="t"/>
          <a:lstStyle>
            <a:lvl1pPr marL="0" indent="0" algn="l">
              <a:buNone/>
              <a:defRPr sz="3000" b="1">
                <a:solidFill>
                  <a:schemeClr val="bg1"/>
                </a:solidFill>
                <a:latin typeface="+mj-lt"/>
              </a:defRPr>
            </a:lvl1pPr>
          </a:lstStyle>
          <a:p>
            <a:pPr lvl="0"/>
            <a:r>
              <a:rPr lang="en-US" dirty="0" err="1"/>
              <a:t>En</a:t>
            </a:r>
            <a:r>
              <a:rPr lang="en-US" dirty="0"/>
              <a:t> </a:t>
            </a:r>
            <a:r>
              <a:rPr lang="en-US" dirty="0" err="1"/>
              <a:t>linje</a:t>
            </a:r>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877138" y="2351315"/>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33" name="Text Placeholder 7">
            <a:extLst>
              <a:ext uri="{FF2B5EF4-FFF2-40B4-BE49-F238E27FC236}">
                <a16:creationId xmlns:a16="http://schemas.microsoft.com/office/drawing/2014/main" id="{E07438C8-A866-46E1-83D8-57B8568CBD53}"/>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tx2"/>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5">
            <a:extLst>
              <a:ext uri="{FF2B5EF4-FFF2-40B4-BE49-F238E27FC236}">
                <a16:creationId xmlns:a16="http://schemas.microsoft.com/office/drawing/2014/main" id="{67B5BB42-EBC1-4D9B-957E-57865842A511}"/>
              </a:ext>
            </a:extLst>
          </p:cNvPr>
          <p:cNvSpPr>
            <a:spLocks noGrp="1"/>
          </p:cNvSpPr>
          <p:nvPr>
            <p:ph type="body" sz="quarter" idx="38"/>
          </p:nvPr>
        </p:nvSpPr>
        <p:spPr>
          <a:xfrm>
            <a:off x="3624257" y="2351314"/>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45" name="Text Placeholder 7">
            <a:extLst>
              <a:ext uri="{FF2B5EF4-FFF2-40B4-BE49-F238E27FC236}">
                <a16:creationId xmlns:a16="http://schemas.microsoft.com/office/drawing/2014/main" id="{2FA69E3C-7E3D-45A8-92CC-0988924A2E86}"/>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accent3"/>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47" name="Text Placeholder 5">
            <a:extLst>
              <a:ext uri="{FF2B5EF4-FFF2-40B4-BE49-F238E27FC236}">
                <a16:creationId xmlns:a16="http://schemas.microsoft.com/office/drawing/2014/main" id="{DACA3139-8734-4F03-B7AE-06497028D8C4}"/>
              </a:ext>
            </a:extLst>
          </p:cNvPr>
          <p:cNvSpPr>
            <a:spLocks noGrp="1"/>
          </p:cNvSpPr>
          <p:nvPr>
            <p:ph type="body" sz="quarter" idx="42"/>
          </p:nvPr>
        </p:nvSpPr>
        <p:spPr>
          <a:xfrm>
            <a:off x="6372219" y="2351314"/>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50" name="Text Placeholder 7">
            <a:extLst>
              <a:ext uri="{FF2B5EF4-FFF2-40B4-BE49-F238E27FC236}">
                <a16:creationId xmlns:a16="http://schemas.microsoft.com/office/drawing/2014/main" id="{A5A52AAA-CB54-4150-A3ED-F5BB9358E630}"/>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accent4"/>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51" name="Text Placeholder 5">
            <a:extLst>
              <a:ext uri="{FF2B5EF4-FFF2-40B4-BE49-F238E27FC236}">
                <a16:creationId xmlns:a16="http://schemas.microsoft.com/office/drawing/2014/main" id="{9B87CD94-7A09-4FBF-8581-99B20B7C8576}"/>
              </a:ext>
            </a:extLst>
          </p:cNvPr>
          <p:cNvSpPr>
            <a:spLocks noGrp="1"/>
          </p:cNvSpPr>
          <p:nvPr>
            <p:ph type="body" sz="quarter" idx="46"/>
          </p:nvPr>
        </p:nvSpPr>
        <p:spPr>
          <a:xfrm>
            <a:off x="9120073" y="2351314"/>
            <a:ext cx="2301726" cy="3542858"/>
          </a:xfrm>
        </p:spPr>
        <p:txBody>
          <a:bodyPr anchor="t">
            <a:normAutofit/>
          </a:bodyPr>
          <a:lstStyle>
            <a:lvl1pPr marL="0" indent="0" algn="l">
              <a:buNone/>
              <a:defRPr sz="2000" b="0" cap="none" baseline="0">
                <a:solidFill>
                  <a:schemeClr val="bg1"/>
                </a:solidFill>
                <a:latin typeface="+mj-lt"/>
              </a:defRPr>
            </a:lvl1pPr>
          </a:lstStyle>
          <a:p>
            <a:pPr lvl="0"/>
            <a:endParaRPr lang="en-US" dirty="0"/>
          </a:p>
        </p:txBody>
      </p:sp>
      <p:sp>
        <p:nvSpPr>
          <p:cNvPr id="13" name="Slide Number Placeholder 5">
            <a:extLst>
              <a:ext uri="{FF2B5EF4-FFF2-40B4-BE49-F238E27FC236}">
                <a16:creationId xmlns:a16="http://schemas.microsoft.com/office/drawing/2014/main" id="{90A882E4-74CE-4D92-BC8D-06B977AEB64A}"/>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14" name="Footer Placeholder 4">
            <a:extLst>
              <a:ext uri="{FF2B5EF4-FFF2-40B4-BE49-F238E27FC236}">
                <a16:creationId xmlns:a16="http://schemas.microsoft.com/office/drawing/2014/main" id="{0B11BCFA-81AC-404C-B12E-AB24A852C210}"/>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37104918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16B51D-CD6E-409B-8889-951D1E6807E5}"/>
              </a:ext>
            </a:extLst>
          </p:cNvPr>
          <p:cNvSpPr/>
          <p:nvPr userDrawn="1"/>
        </p:nvSpPr>
        <p:spPr>
          <a:xfrm>
            <a:off x="0" y="6374606"/>
            <a:ext cx="12192000" cy="483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err="1">
              <a:solidFill>
                <a:schemeClr val="tx2"/>
              </a:solidFill>
            </a:endParaRPr>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6" name="Slide Number Placeholder 5">
            <a:extLst>
              <a:ext uri="{FF2B5EF4-FFF2-40B4-BE49-F238E27FC236}">
                <a16:creationId xmlns:a16="http://schemas.microsoft.com/office/drawing/2014/main" id="{4C175CCE-1F6F-48C4-83A8-3D1E980DEDE8}"/>
              </a:ext>
            </a:extLst>
          </p:cNvPr>
          <p:cNvSpPr>
            <a:spLocks noGrp="1"/>
          </p:cNvSpPr>
          <p:nvPr>
            <p:ph type="sldNum" sz="quarter" idx="12"/>
          </p:nvPr>
        </p:nvSpPr>
        <p:spPr>
          <a:xfrm>
            <a:off x="720090" y="6527781"/>
            <a:ext cx="3424012" cy="184666"/>
          </a:xfrm>
          <a:prstGeom prst="rect">
            <a:avLst/>
          </a:prstGeom>
        </p:spPr>
        <p:txBody>
          <a:bodyPr>
            <a:noAutofit/>
          </a:bodyPr>
          <a:lstStyle>
            <a:lvl1pPr algn="l">
              <a:defRPr sz="1400">
                <a:solidFill>
                  <a:schemeClr val="bg1"/>
                </a:solidFill>
              </a:defRPr>
            </a:lvl1pPr>
          </a:lstStyle>
          <a:p>
            <a:fld id="{E344FE64-9673-4E6C-96FF-C6B9E6BF336F}" type="slidenum">
              <a:rPr lang="nb-NO" smtClean="0"/>
              <a:pPr/>
              <a:t>‹#›</a:t>
            </a:fld>
            <a:endParaRPr lang="nb-NO" sz="1400" dirty="0"/>
          </a:p>
        </p:txBody>
      </p:sp>
      <p:sp>
        <p:nvSpPr>
          <p:cNvPr id="7" name="Footer Placeholder 4">
            <a:extLst>
              <a:ext uri="{FF2B5EF4-FFF2-40B4-BE49-F238E27FC236}">
                <a16:creationId xmlns:a16="http://schemas.microsoft.com/office/drawing/2014/main" id="{88EDD400-A9F0-4F1D-A751-248CBEB77044}"/>
              </a:ext>
            </a:extLst>
          </p:cNvPr>
          <p:cNvSpPr>
            <a:spLocks noGrp="1"/>
          </p:cNvSpPr>
          <p:nvPr>
            <p:ph type="ftr" sz="quarter" idx="11"/>
          </p:nvPr>
        </p:nvSpPr>
        <p:spPr>
          <a:xfrm>
            <a:off x="7368542" y="6527781"/>
            <a:ext cx="4066222" cy="193899"/>
          </a:xfrm>
        </p:spPr>
        <p:txBody>
          <a:bodyPr lIns="0" tIns="0" rIns="0" bIns="0" anchor="b">
            <a:noAutofit/>
          </a:bodyPr>
          <a:lstStyle>
            <a:lvl1pPr algn="r">
              <a:lnSpc>
                <a:spcPct val="90000"/>
              </a:lnSpc>
              <a:defRPr sz="1400">
                <a:solidFill>
                  <a:schemeClr val="bg1"/>
                </a:solidFill>
              </a:defRPr>
            </a:lvl1pPr>
          </a:lstStyle>
          <a:p>
            <a:r>
              <a:rPr lang="nb-NO"/>
              <a:t>Teknologi for et bedre samfunn</a:t>
            </a:r>
            <a:endParaRPr lang="nb-NO" dirty="0"/>
          </a:p>
        </p:txBody>
      </p:sp>
    </p:spTree>
    <p:extLst>
      <p:ext uri="{BB962C8B-B14F-4D97-AF65-F5344CB8AC3E}">
        <p14:creationId xmlns:p14="http://schemas.microsoft.com/office/powerpoint/2010/main" val="35211258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4038600" y="2721114"/>
            <a:ext cx="4114800" cy="1200329"/>
          </a:xfrm>
        </p:spPr>
        <p:txBody>
          <a:bodyPr>
            <a:noAutofit/>
          </a:bodyPr>
          <a:lstStyle>
            <a:lvl1pPr algn="ctr">
              <a:defRPr sz="3900">
                <a:solidFill>
                  <a:schemeClr val="bg1"/>
                </a:solidFill>
              </a:defRPr>
            </a:lvl1pPr>
          </a:lstStyle>
          <a:p>
            <a:r>
              <a:rPr lang="nb-NO"/>
              <a:t>Teknologi for et bedre samfunn</a:t>
            </a:r>
            <a:endParaRPr lang="nb-NO" sz="3900" dirty="0"/>
          </a:p>
        </p:txBody>
      </p:sp>
      <p:pic>
        <p:nvPicPr>
          <p:cNvPr id="4" name="Graphic 3">
            <a:extLst>
              <a:ext uri="{FF2B5EF4-FFF2-40B4-BE49-F238E27FC236}">
                <a16:creationId xmlns:a16="http://schemas.microsoft.com/office/drawing/2014/main" id="{239ACEBC-A1A4-448D-B4F4-C31DDCDD6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Tree>
    <p:extLst>
      <p:ext uri="{BB962C8B-B14F-4D97-AF65-F5344CB8AC3E}">
        <p14:creationId xmlns:p14="http://schemas.microsoft.com/office/powerpoint/2010/main" val="26090972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apittel Blå">
    <p:bg>
      <p:bgPr>
        <a:solidFill>
          <a:schemeClr val="tx2"/>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bg1"/>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indent="-396000">
              <a:buClrTx/>
              <a:buFont typeface="+mj-lt"/>
              <a:buAutoNum type="romanUcPeriod"/>
              <a:defRPr>
                <a:solidFill>
                  <a:schemeClr val="bg1"/>
                </a:solidFill>
              </a:defRPr>
            </a:lvl1pPr>
            <a:lvl2pPr marL="720000">
              <a:buClrTx/>
              <a:buFont typeface="+mj-lt"/>
              <a:buAutoNum type="romanUcPeriod"/>
              <a:defRPr>
                <a:solidFill>
                  <a:schemeClr val="bg1"/>
                </a:solidFill>
              </a:defRPr>
            </a:lvl2pPr>
            <a:lvl3pPr marL="1044000">
              <a:buClrTx/>
              <a:buFont typeface="+mj-lt"/>
              <a:buAutoNum type="romanUcPeriod"/>
              <a:defRPr>
                <a:solidFill>
                  <a:schemeClr val="bg1"/>
                </a:solidFill>
              </a:defRPr>
            </a:lvl3pPr>
            <a:lvl4pPr marL="1350000">
              <a:buClrTx/>
              <a:buFont typeface="+mj-lt"/>
              <a:buAutoNum type="romanUcPeriod"/>
              <a:defRPr>
                <a:solidFill>
                  <a:schemeClr val="bg1"/>
                </a:solidFill>
              </a:defRPr>
            </a:lvl4pPr>
            <a:lvl5pPr marL="1638000">
              <a:buClrTx/>
              <a:buFont typeface="+mj-lt"/>
              <a:buAutoNum type="romanUcPeriod"/>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66574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apittel Rød">
    <p:bg>
      <p:bgPr>
        <a:solidFill>
          <a:schemeClr val="accent5"/>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bg1"/>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indent="-396000">
              <a:buClrTx/>
              <a:buFont typeface="+mj-lt"/>
              <a:buAutoNum type="romanUcPeriod"/>
              <a:defRPr>
                <a:solidFill>
                  <a:schemeClr val="bg1"/>
                </a:solidFill>
              </a:defRPr>
            </a:lvl1pPr>
            <a:lvl2pPr marL="720000">
              <a:buClrTx/>
              <a:buFont typeface="+mj-lt"/>
              <a:buAutoNum type="romanUcPeriod"/>
              <a:defRPr>
                <a:solidFill>
                  <a:schemeClr val="bg1"/>
                </a:solidFill>
              </a:defRPr>
            </a:lvl2pPr>
            <a:lvl3pPr marL="1044000">
              <a:buClrTx/>
              <a:buFont typeface="+mj-lt"/>
              <a:buAutoNum type="romanUcPeriod"/>
              <a:defRPr>
                <a:solidFill>
                  <a:schemeClr val="bg1"/>
                </a:solidFill>
              </a:defRPr>
            </a:lvl3pPr>
            <a:lvl4pPr marL="1350000">
              <a:buClrTx/>
              <a:buFont typeface="+mj-lt"/>
              <a:buAutoNum type="romanUcPeriod"/>
              <a:defRPr>
                <a:solidFill>
                  <a:schemeClr val="bg1"/>
                </a:solidFill>
              </a:defRPr>
            </a:lvl4pPr>
            <a:lvl5pPr marL="1638000">
              <a:buClrTx/>
              <a:buFont typeface="+mj-lt"/>
              <a:buAutoNum type="romanUcPeriod"/>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29248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Kapittel Grønn">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bg1"/>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indent="-396000">
              <a:buClrTx/>
              <a:buFont typeface="+mj-lt"/>
              <a:buAutoNum type="romanUcPeriod"/>
              <a:defRPr>
                <a:solidFill>
                  <a:schemeClr val="bg1"/>
                </a:solidFill>
              </a:defRPr>
            </a:lvl1pPr>
            <a:lvl2pPr marL="720000">
              <a:buClrTx/>
              <a:buFont typeface="+mj-lt"/>
              <a:buAutoNum type="romanUcPeriod"/>
              <a:defRPr>
                <a:solidFill>
                  <a:schemeClr val="bg1"/>
                </a:solidFill>
              </a:defRPr>
            </a:lvl2pPr>
            <a:lvl3pPr marL="1044000">
              <a:buClrTx/>
              <a:buFont typeface="+mj-lt"/>
              <a:buAutoNum type="romanUcPeriod"/>
              <a:defRPr>
                <a:solidFill>
                  <a:schemeClr val="bg1"/>
                </a:solidFill>
              </a:defRPr>
            </a:lvl3pPr>
            <a:lvl4pPr marL="1350000">
              <a:buClrTx/>
              <a:buFont typeface="+mj-lt"/>
              <a:buAutoNum type="romanUcPeriod"/>
              <a:defRPr>
                <a:solidFill>
                  <a:schemeClr val="bg1"/>
                </a:solidFill>
              </a:defRPr>
            </a:lvl4pPr>
            <a:lvl5pPr marL="1638000">
              <a:buClrTx/>
              <a:buFont typeface="+mj-lt"/>
              <a:buAutoNum type="romanUcPeriod"/>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81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sv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5.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6.sv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2.sv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2.sv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image" Target="../media/image2.svg"/><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10" Type="http://schemas.openxmlformats.org/officeDocument/2006/relationships/image" Target="../media/image2.svg"/><Relationship Id="rId4" Type="http://schemas.openxmlformats.org/officeDocument/2006/relationships/slideLayout" Target="../slideLayouts/slideLayout100.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21" Type="http://schemas.openxmlformats.org/officeDocument/2006/relationships/image" Target="../media/image7.png"/><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theme" Target="../theme/theme8.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0E0C1-94DD-4E87-91A3-A53B9DA66CC3}"/>
              </a:ext>
            </a:extLst>
          </p:cNvPr>
          <p:cNvSpPr>
            <a:spLocks noGrp="1"/>
          </p:cNvSpPr>
          <p:nvPr>
            <p:ph type="title"/>
          </p:nvPr>
        </p:nvSpPr>
        <p:spPr>
          <a:xfrm>
            <a:off x="2102644" y="379964"/>
            <a:ext cx="3993355" cy="1051168"/>
          </a:xfrm>
          <a:prstGeom prst="rect">
            <a:avLst/>
          </a:prstGeom>
        </p:spPr>
        <p:txBody>
          <a:bodyPr vert="horz" lIns="0" tIns="0" rIns="0" bIns="0" rtlCol="0" anchor="b">
            <a:noAutofit/>
          </a:bodyPr>
          <a:lstStyle/>
          <a:p>
            <a:endParaRPr lang="nb-NO" dirty="0"/>
          </a:p>
        </p:txBody>
      </p:sp>
      <p:sp>
        <p:nvSpPr>
          <p:cNvPr id="3" name="Text Placeholder 2">
            <a:extLst>
              <a:ext uri="{FF2B5EF4-FFF2-40B4-BE49-F238E27FC236}">
                <a16:creationId xmlns:a16="http://schemas.microsoft.com/office/drawing/2014/main" id="{FB7FA735-9FEC-45E4-8627-8C8C6073AC5F}"/>
              </a:ext>
            </a:extLst>
          </p:cNvPr>
          <p:cNvSpPr>
            <a:spLocks noGrp="1"/>
          </p:cNvSpPr>
          <p:nvPr>
            <p:ph type="body" idx="1"/>
          </p:nvPr>
        </p:nvSpPr>
        <p:spPr>
          <a:xfrm>
            <a:off x="758190" y="2259018"/>
            <a:ext cx="5375910" cy="3910012"/>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Footer Placeholder 4">
            <a:extLst>
              <a:ext uri="{FF2B5EF4-FFF2-40B4-BE49-F238E27FC236}">
                <a16:creationId xmlns:a16="http://schemas.microsoft.com/office/drawing/2014/main" id="{596F47F6-6A98-4E1E-B01E-2BE8C7E1830A}"/>
              </a:ext>
            </a:extLst>
          </p:cNvPr>
          <p:cNvSpPr>
            <a:spLocks noGrp="1"/>
          </p:cNvSpPr>
          <p:nvPr>
            <p:ph type="ftr" sz="quarter" idx="3"/>
          </p:nvPr>
        </p:nvSpPr>
        <p:spPr>
          <a:xfrm>
            <a:off x="720090" y="6508427"/>
            <a:ext cx="4114800" cy="215444"/>
          </a:xfrm>
          <a:prstGeom prst="rect">
            <a:avLst/>
          </a:prstGeom>
        </p:spPr>
        <p:txBody>
          <a:bodyPr vert="horz" lIns="0" tIns="0" rIns="0" bIns="0" rtlCol="0" anchor="ctr">
            <a:noAutofit/>
          </a:bodyPr>
          <a:lstStyle>
            <a:lvl1pPr algn="l">
              <a:defRPr sz="1400">
                <a:solidFill>
                  <a:srgbClr val="003C65"/>
                </a:solidFill>
              </a:defRPr>
            </a:lvl1pPr>
          </a:lstStyle>
          <a:p>
            <a:r>
              <a:rPr lang="nb-NO"/>
              <a:t>Teknologi for et bedre samfunn</a:t>
            </a:r>
            <a:endParaRPr lang="nb-NO" dirty="0"/>
          </a:p>
        </p:txBody>
      </p:sp>
      <p:pic>
        <p:nvPicPr>
          <p:cNvPr id="14" name="Graphic 13">
            <a:extLst>
              <a:ext uri="{FF2B5EF4-FFF2-40B4-BE49-F238E27FC236}">
                <a16:creationId xmlns:a16="http://schemas.microsoft.com/office/drawing/2014/main" id="{734540D3-19D1-4343-B2B9-64CF5617C5F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720090" y="0"/>
            <a:ext cx="1096735" cy="1304666"/>
          </a:xfrm>
          <a:prstGeom prst="rect">
            <a:avLst/>
          </a:prstGeom>
        </p:spPr>
      </p:pic>
    </p:spTree>
    <p:extLst>
      <p:ext uri="{BB962C8B-B14F-4D97-AF65-F5344CB8AC3E}">
        <p14:creationId xmlns:p14="http://schemas.microsoft.com/office/powerpoint/2010/main" val="750743933"/>
      </p:ext>
    </p:extLst>
  </p:cSld>
  <p:clrMap bg1="lt1" tx1="dk1" bg2="lt2" tx2="dk2" accent1="accent1" accent2="accent2" accent3="accent3" accent4="accent4" accent5="accent5" accent6="accent6" hlink="hlink" folHlink="folHlink"/>
  <p:sldLayoutIdLst>
    <p:sldLayoutId id="2147483748" r:id="rId1"/>
    <p:sldLayoutId id="2147483660" r:id="rId2"/>
    <p:sldLayoutId id="2147483688" r:id="rId3"/>
    <p:sldLayoutId id="2147483670" r:id="rId4"/>
    <p:sldLayoutId id="2147483650" r:id="rId5"/>
    <p:sldLayoutId id="2147483661" r:id="rId6"/>
    <p:sldLayoutId id="2147483704" r:id="rId7"/>
    <p:sldLayoutId id="2147483692" r:id="rId8"/>
    <p:sldLayoutId id="2147483705" r:id="rId9"/>
    <p:sldLayoutId id="2147483714" r:id="rId10"/>
    <p:sldLayoutId id="2147483697" r:id="rId11"/>
    <p:sldLayoutId id="2147483715" r:id="rId12"/>
    <p:sldLayoutId id="2147483717" r:id="rId13"/>
    <p:sldLayoutId id="2147483749" r:id="rId14"/>
    <p:sldLayoutId id="2147483696" r:id="rId15"/>
    <p:sldLayoutId id="2147483668" r:id="rId16"/>
  </p:sldLayoutIdLst>
  <p:hf sldNum="0" hdr="0" dt="0"/>
  <p:txStyles>
    <p:titleStyle>
      <a:lvl1pPr algn="l" defTabSz="914400" rtl="0" eaLnBrk="1" latinLnBrk="0" hangingPunct="1">
        <a:lnSpc>
          <a:spcPct val="90000"/>
        </a:lnSpc>
        <a:spcBef>
          <a:spcPct val="0"/>
        </a:spcBef>
        <a:buNone/>
        <a:defRPr sz="3850" b="1" kern="1200">
          <a:solidFill>
            <a:srgbClr val="05427B"/>
          </a:solidFill>
          <a:latin typeface="+mj-lt"/>
          <a:ea typeface="+mj-ea"/>
          <a:cs typeface="+mj-cs"/>
        </a:defRPr>
      </a:lvl1pPr>
    </p:titleStyle>
    <p:body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rgbClr val="05427B"/>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rgbClr val="05427B"/>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rgbClr val="05427B"/>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rgbClr val="05427B"/>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rgbClr val="05427B"/>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0E0C1-94DD-4E87-91A3-A53B9DA66CC3}"/>
              </a:ext>
            </a:extLst>
          </p:cNvPr>
          <p:cNvSpPr>
            <a:spLocks noGrp="1"/>
          </p:cNvSpPr>
          <p:nvPr>
            <p:ph type="title"/>
          </p:nvPr>
        </p:nvSpPr>
        <p:spPr>
          <a:xfrm>
            <a:off x="2102644" y="379964"/>
            <a:ext cx="3993356" cy="1051168"/>
          </a:xfrm>
          <a:prstGeom prst="rect">
            <a:avLst/>
          </a:prstGeom>
        </p:spPr>
        <p:txBody>
          <a:bodyPr vert="horz" lIns="0" tIns="0" rIns="0" bIns="0" rtlCol="0" anchor="b">
            <a:noAutofit/>
          </a:bodyPr>
          <a:lstStyle/>
          <a:p>
            <a:endParaRPr lang="nb-NO" dirty="0"/>
          </a:p>
        </p:txBody>
      </p:sp>
      <p:sp>
        <p:nvSpPr>
          <p:cNvPr id="4" name="Date Placeholder 3">
            <a:extLst>
              <a:ext uri="{FF2B5EF4-FFF2-40B4-BE49-F238E27FC236}">
                <a16:creationId xmlns:a16="http://schemas.microsoft.com/office/drawing/2014/main" id="{11B23902-B834-4F86-BC59-3F0B89E2FB74}"/>
              </a:ext>
            </a:extLst>
          </p:cNvPr>
          <p:cNvSpPr>
            <a:spLocks noGrp="1"/>
          </p:cNvSpPr>
          <p:nvPr>
            <p:ph type="dt" sz="half" idx="2"/>
          </p:nvPr>
        </p:nvSpPr>
        <p:spPr>
          <a:xfrm>
            <a:off x="5195888" y="6508426"/>
            <a:ext cx="1800225" cy="215444"/>
          </a:xfrm>
          <a:prstGeom prst="rect">
            <a:avLst/>
          </a:prstGeom>
        </p:spPr>
        <p:txBody>
          <a:bodyPr vert="horz" lIns="0" tIns="0" rIns="0" bIns="0" rtlCol="0" anchor="ctr">
            <a:noAutofit/>
          </a:bodyPr>
          <a:lstStyle>
            <a:lvl1pPr algn="ctr">
              <a:defRPr sz="1400">
                <a:solidFill>
                  <a:schemeClr val="tx2"/>
                </a:solidFill>
              </a:defRPr>
            </a:lvl1pPr>
          </a:lstStyle>
          <a:p>
            <a:endParaRPr lang="nb-NO" dirty="0"/>
          </a:p>
        </p:txBody>
      </p:sp>
      <p:sp>
        <p:nvSpPr>
          <p:cNvPr id="5" name="Footer Placeholder 4">
            <a:extLst>
              <a:ext uri="{FF2B5EF4-FFF2-40B4-BE49-F238E27FC236}">
                <a16:creationId xmlns:a16="http://schemas.microsoft.com/office/drawing/2014/main" id="{596F47F6-6A98-4E1E-B01E-2BE8C7E1830A}"/>
              </a:ext>
            </a:extLst>
          </p:cNvPr>
          <p:cNvSpPr>
            <a:spLocks noGrp="1"/>
          </p:cNvSpPr>
          <p:nvPr>
            <p:ph type="ftr" sz="quarter" idx="3"/>
          </p:nvPr>
        </p:nvSpPr>
        <p:spPr>
          <a:xfrm>
            <a:off x="720090" y="6508427"/>
            <a:ext cx="4114800" cy="215444"/>
          </a:xfrm>
          <a:prstGeom prst="rect">
            <a:avLst/>
          </a:prstGeom>
        </p:spPr>
        <p:txBody>
          <a:bodyPr vert="horz" lIns="0" tIns="0" rIns="0" bIns="0" rtlCol="0" anchor="ctr">
            <a:noAutofit/>
          </a:bodyPr>
          <a:lstStyle>
            <a:lvl1pPr algn="l">
              <a:defRPr sz="1400">
                <a:solidFill>
                  <a:srgbClr val="003C65"/>
                </a:solidFill>
              </a:defRPr>
            </a:lvl1pPr>
          </a:lstStyle>
          <a:p>
            <a:r>
              <a:rPr lang="nb-NO"/>
              <a:t>Teknologi for et bedre samfunn</a:t>
            </a:r>
            <a:endParaRPr lang="nb-NO" dirty="0"/>
          </a:p>
        </p:txBody>
      </p:sp>
      <p:sp>
        <p:nvSpPr>
          <p:cNvPr id="6" name="Slide Number Placeholder 5">
            <a:extLst>
              <a:ext uri="{FF2B5EF4-FFF2-40B4-BE49-F238E27FC236}">
                <a16:creationId xmlns:a16="http://schemas.microsoft.com/office/drawing/2014/main" id="{80DA8E62-4914-40DC-8FB0-44576D955B66}"/>
              </a:ext>
            </a:extLst>
          </p:cNvPr>
          <p:cNvSpPr>
            <a:spLocks noGrp="1"/>
          </p:cNvSpPr>
          <p:nvPr>
            <p:ph type="sldNum" sz="quarter" idx="4"/>
          </p:nvPr>
        </p:nvSpPr>
        <p:spPr>
          <a:xfrm>
            <a:off x="9086850" y="6508425"/>
            <a:ext cx="2743200" cy="215444"/>
          </a:xfrm>
          <a:prstGeom prst="rect">
            <a:avLst/>
          </a:prstGeom>
        </p:spPr>
        <p:txBody>
          <a:bodyPr vert="horz" lIns="0" tIns="0" rIns="0" bIns="0" rtlCol="0" anchor="ctr">
            <a:noAutofit/>
          </a:bodyPr>
          <a:lstStyle>
            <a:lvl1pPr algn="r">
              <a:defRPr sz="1400">
                <a:solidFill>
                  <a:schemeClr val="tx2"/>
                </a:solidFill>
              </a:defRPr>
            </a:lvl1pPr>
          </a:lstStyle>
          <a:p>
            <a:fld id="{E344FE64-9673-4E6C-96FF-C6B9E6BF336F}" type="slidenum">
              <a:rPr lang="nb-NO" smtClean="0"/>
              <a:pPr/>
              <a:t>‹#›</a:t>
            </a:fld>
            <a:endParaRPr lang="nb-NO"/>
          </a:p>
        </p:txBody>
      </p:sp>
      <p:pic>
        <p:nvPicPr>
          <p:cNvPr id="14" name="Graphic 13">
            <a:extLst>
              <a:ext uri="{FF2B5EF4-FFF2-40B4-BE49-F238E27FC236}">
                <a16:creationId xmlns:a16="http://schemas.microsoft.com/office/drawing/2014/main" id="{734540D3-19D1-4343-B2B9-64CF5617C5F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720090" y="0"/>
            <a:ext cx="1096735" cy="1304666"/>
          </a:xfrm>
          <a:prstGeom prst="rect">
            <a:avLst/>
          </a:prstGeom>
        </p:spPr>
      </p:pic>
      <p:sp>
        <p:nvSpPr>
          <p:cNvPr id="8" name="Text Placeholder 2">
            <a:extLst>
              <a:ext uri="{FF2B5EF4-FFF2-40B4-BE49-F238E27FC236}">
                <a16:creationId xmlns:a16="http://schemas.microsoft.com/office/drawing/2014/main" id="{0A070B88-1D4D-44C9-AC83-BD74551FEA5B}"/>
              </a:ext>
            </a:extLst>
          </p:cNvPr>
          <p:cNvSpPr>
            <a:spLocks noGrp="1"/>
          </p:cNvSpPr>
          <p:nvPr>
            <p:ph type="body" idx="1"/>
          </p:nvPr>
        </p:nvSpPr>
        <p:spPr>
          <a:xfrm>
            <a:off x="758190" y="2259018"/>
            <a:ext cx="5375910" cy="3910012"/>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320628436"/>
      </p:ext>
    </p:extLst>
  </p:cSld>
  <p:clrMap bg1="lt1" tx1="dk1" bg2="lt2" tx2="dk2" accent1="accent1" accent2="accent2" accent3="accent3" accent4="accent4" accent5="accent5" accent6="accent6" hlink="hlink" folHlink="folHlink"/>
  <p:sldLayoutIdLst>
    <p:sldLayoutId id="2147483751"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85" r:id="rId14"/>
    <p:sldLayoutId id="2147483765" r:id="rId15"/>
    <p:sldLayoutId id="2147483766" r:id="rId16"/>
  </p:sldLayoutIdLst>
  <p:hf sldNum="0" hdr="0" dt="0"/>
  <p:txStyles>
    <p:titleStyle>
      <a:lvl1pPr algn="l" defTabSz="914400" rtl="0" eaLnBrk="1" latinLnBrk="0" hangingPunct="1">
        <a:lnSpc>
          <a:spcPct val="90000"/>
        </a:lnSpc>
        <a:spcBef>
          <a:spcPct val="0"/>
        </a:spcBef>
        <a:buNone/>
        <a:defRPr sz="3850" b="1" kern="1200">
          <a:solidFill>
            <a:srgbClr val="05427B"/>
          </a:solidFill>
          <a:latin typeface="+mj-lt"/>
          <a:ea typeface="+mj-ea"/>
          <a:cs typeface="+mj-cs"/>
        </a:defRPr>
      </a:lvl1pPr>
    </p:titleStyle>
    <p:bodyStyle>
      <a:lvl1pPr marL="285750" indent="-28440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rgbClr val="05427B"/>
          </a:solidFill>
          <a:latin typeface="Calibri Light" panose="020F0302020204030204" pitchFamily="34" charset="0"/>
          <a:ea typeface="+mn-ea"/>
          <a:cs typeface="Calibri Light" panose="020F0302020204030204" pitchFamily="34" charset="0"/>
        </a:defRPr>
      </a:lvl1pPr>
      <a:lvl2pPr marL="572400" indent="-28440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rgbClr val="05427B"/>
          </a:solidFill>
          <a:latin typeface="Calibri Light" panose="020F0302020204030204" pitchFamily="34" charset="0"/>
          <a:ea typeface="+mn-ea"/>
          <a:cs typeface="Calibri Light" panose="020F0302020204030204" pitchFamily="34" charset="0"/>
        </a:defRPr>
      </a:lvl2pPr>
      <a:lvl3pPr marL="856800" indent="-2844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rgbClr val="05427B"/>
          </a:solidFill>
          <a:latin typeface="Calibri Light" panose="020F0302020204030204" pitchFamily="34" charset="0"/>
          <a:ea typeface="+mn-ea"/>
          <a:cs typeface="Calibri Light" panose="020F0302020204030204" pitchFamily="34" charset="0"/>
        </a:defRPr>
      </a:lvl3pPr>
      <a:lvl4pPr marL="1144800" indent="-28440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rgbClr val="05427B"/>
          </a:solidFill>
          <a:latin typeface="Calibri Light" panose="020F0302020204030204" pitchFamily="34" charset="0"/>
          <a:ea typeface="+mn-ea"/>
          <a:cs typeface="Calibri Light" panose="020F0302020204030204" pitchFamily="34" charset="0"/>
        </a:defRPr>
      </a:lvl4pPr>
      <a:lvl5pPr marL="1429200" indent="-28440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rgbClr val="05427B"/>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0E0C1-94DD-4E87-91A3-A53B9DA66CC3}"/>
              </a:ext>
            </a:extLst>
          </p:cNvPr>
          <p:cNvSpPr>
            <a:spLocks noGrp="1"/>
          </p:cNvSpPr>
          <p:nvPr>
            <p:ph type="title"/>
          </p:nvPr>
        </p:nvSpPr>
        <p:spPr>
          <a:xfrm>
            <a:off x="2102644" y="379964"/>
            <a:ext cx="3993355" cy="1051168"/>
          </a:xfrm>
          <a:prstGeom prst="rect">
            <a:avLst/>
          </a:prstGeom>
        </p:spPr>
        <p:txBody>
          <a:bodyPr vert="horz" lIns="0" tIns="0" rIns="0" bIns="0" rtlCol="0" anchor="b">
            <a:noAutofit/>
          </a:bodyPr>
          <a:lstStyle/>
          <a:p>
            <a:endParaRPr lang="nb-NO" dirty="0"/>
          </a:p>
        </p:txBody>
      </p:sp>
      <p:sp>
        <p:nvSpPr>
          <p:cNvPr id="3" name="Text Placeholder 2">
            <a:extLst>
              <a:ext uri="{FF2B5EF4-FFF2-40B4-BE49-F238E27FC236}">
                <a16:creationId xmlns:a16="http://schemas.microsoft.com/office/drawing/2014/main" id="{FB7FA735-9FEC-45E4-8627-8C8C6073AC5F}"/>
              </a:ext>
            </a:extLst>
          </p:cNvPr>
          <p:cNvSpPr>
            <a:spLocks noGrp="1"/>
          </p:cNvSpPr>
          <p:nvPr>
            <p:ph type="body" idx="1"/>
          </p:nvPr>
        </p:nvSpPr>
        <p:spPr>
          <a:xfrm>
            <a:off x="758190" y="2259018"/>
            <a:ext cx="5375910" cy="3910012"/>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Footer Placeholder 4">
            <a:extLst>
              <a:ext uri="{FF2B5EF4-FFF2-40B4-BE49-F238E27FC236}">
                <a16:creationId xmlns:a16="http://schemas.microsoft.com/office/drawing/2014/main" id="{596F47F6-6A98-4E1E-B01E-2BE8C7E1830A}"/>
              </a:ext>
            </a:extLst>
          </p:cNvPr>
          <p:cNvSpPr>
            <a:spLocks noGrp="1"/>
          </p:cNvSpPr>
          <p:nvPr>
            <p:ph type="ftr" sz="quarter" idx="3"/>
          </p:nvPr>
        </p:nvSpPr>
        <p:spPr>
          <a:xfrm>
            <a:off x="720090" y="6508427"/>
            <a:ext cx="4114800" cy="215444"/>
          </a:xfrm>
          <a:prstGeom prst="rect">
            <a:avLst/>
          </a:prstGeom>
        </p:spPr>
        <p:txBody>
          <a:bodyPr vert="horz" lIns="0" tIns="0" rIns="0" bIns="0" rtlCol="0" anchor="ctr">
            <a:noAutofit/>
          </a:bodyPr>
          <a:lstStyle>
            <a:lvl1pPr algn="l">
              <a:defRPr sz="1400">
                <a:solidFill>
                  <a:schemeClr val="bg1"/>
                </a:solidFill>
              </a:defRPr>
            </a:lvl1pPr>
          </a:lstStyle>
          <a:p>
            <a:r>
              <a:rPr lang="nb-NO"/>
              <a:t>Teknologi for et bedre samfunn</a:t>
            </a:r>
            <a:endParaRPr lang="nb-NO" dirty="0"/>
          </a:p>
        </p:txBody>
      </p:sp>
      <p:pic>
        <p:nvPicPr>
          <p:cNvPr id="6" name="Graphic 5">
            <a:extLst>
              <a:ext uri="{FF2B5EF4-FFF2-40B4-BE49-F238E27FC236}">
                <a16:creationId xmlns:a16="http://schemas.microsoft.com/office/drawing/2014/main" id="{3FEE7967-53CC-4021-BDEB-20FE13A57324}"/>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720091" y="-1"/>
            <a:ext cx="1099919" cy="1304666"/>
          </a:xfrm>
          <a:prstGeom prst="rect">
            <a:avLst/>
          </a:prstGeom>
        </p:spPr>
      </p:pic>
    </p:spTree>
    <p:extLst>
      <p:ext uri="{BB962C8B-B14F-4D97-AF65-F5344CB8AC3E}">
        <p14:creationId xmlns:p14="http://schemas.microsoft.com/office/powerpoint/2010/main" val="2243831206"/>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hf sldNum="0" hdr="0" dt="0"/>
  <p:txStyles>
    <p:titleStyle>
      <a:lvl1pPr algn="l" defTabSz="914400" rtl="0" eaLnBrk="1" latinLnBrk="0" hangingPunct="1">
        <a:lnSpc>
          <a:spcPct val="90000"/>
        </a:lnSpc>
        <a:spcBef>
          <a:spcPct val="0"/>
        </a:spcBef>
        <a:buNone/>
        <a:defRPr sz="3850" b="1" kern="1200">
          <a:solidFill>
            <a:schemeClr val="bg1"/>
          </a:solidFill>
          <a:latin typeface="+mj-lt"/>
          <a:ea typeface="+mj-ea"/>
          <a:cs typeface="+mj-cs"/>
        </a:defRPr>
      </a:lvl1pPr>
    </p:titleStyle>
    <p:body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bg1"/>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bg1"/>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bg1"/>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bg1"/>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bg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0E0C1-94DD-4E87-91A3-A53B9DA66CC3}"/>
              </a:ext>
            </a:extLst>
          </p:cNvPr>
          <p:cNvSpPr>
            <a:spLocks noGrp="1"/>
          </p:cNvSpPr>
          <p:nvPr>
            <p:ph type="title"/>
          </p:nvPr>
        </p:nvSpPr>
        <p:spPr>
          <a:xfrm>
            <a:off x="2102644" y="379964"/>
            <a:ext cx="3993356" cy="1051168"/>
          </a:xfrm>
          <a:prstGeom prst="rect">
            <a:avLst/>
          </a:prstGeom>
        </p:spPr>
        <p:txBody>
          <a:bodyPr vert="horz" lIns="0" tIns="0" rIns="0" bIns="0" rtlCol="0" anchor="b">
            <a:noAutofit/>
          </a:bodyPr>
          <a:lstStyle/>
          <a:p>
            <a:endParaRPr lang="nb-NO" dirty="0"/>
          </a:p>
        </p:txBody>
      </p:sp>
      <p:sp>
        <p:nvSpPr>
          <p:cNvPr id="4" name="Date Placeholder 3">
            <a:extLst>
              <a:ext uri="{FF2B5EF4-FFF2-40B4-BE49-F238E27FC236}">
                <a16:creationId xmlns:a16="http://schemas.microsoft.com/office/drawing/2014/main" id="{11B23902-B834-4F86-BC59-3F0B89E2FB74}"/>
              </a:ext>
            </a:extLst>
          </p:cNvPr>
          <p:cNvSpPr>
            <a:spLocks noGrp="1"/>
          </p:cNvSpPr>
          <p:nvPr>
            <p:ph type="dt" sz="half" idx="2"/>
          </p:nvPr>
        </p:nvSpPr>
        <p:spPr>
          <a:xfrm>
            <a:off x="5195888" y="6508426"/>
            <a:ext cx="1800225" cy="215444"/>
          </a:xfrm>
          <a:prstGeom prst="rect">
            <a:avLst/>
          </a:prstGeom>
        </p:spPr>
        <p:txBody>
          <a:bodyPr vert="horz" lIns="0" tIns="0" rIns="0" bIns="0" rtlCol="0" anchor="ctr">
            <a:noAutofit/>
          </a:bodyPr>
          <a:lstStyle>
            <a:lvl1pPr algn="ctr">
              <a:defRPr sz="1400">
                <a:solidFill>
                  <a:schemeClr val="tx2"/>
                </a:solidFill>
              </a:defRPr>
            </a:lvl1pPr>
          </a:lstStyle>
          <a:p>
            <a:endParaRPr lang="nb-NO" dirty="0"/>
          </a:p>
        </p:txBody>
      </p:sp>
      <p:sp>
        <p:nvSpPr>
          <p:cNvPr id="5" name="Footer Placeholder 4">
            <a:extLst>
              <a:ext uri="{FF2B5EF4-FFF2-40B4-BE49-F238E27FC236}">
                <a16:creationId xmlns:a16="http://schemas.microsoft.com/office/drawing/2014/main" id="{596F47F6-6A98-4E1E-B01E-2BE8C7E1830A}"/>
              </a:ext>
            </a:extLst>
          </p:cNvPr>
          <p:cNvSpPr>
            <a:spLocks noGrp="1"/>
          </p:cNvSpPr>
          <p:nvPr>
            <p:ph type="ftr" sz="quarter" idx="3"/>
          </p:nvPr>
        </p:nvSpPr>
        <p:spPr>
          <a:xfrm>
            <a:off x="720090" y="6508427"/>
            <a:ext cx="4114800" cy="215444"/>
          </a:xfrm>
          <a:prstGeom prst="rect">
            <a:avLst/>
          </a:prstGeom>
        </p:spPr>
        <p:txBody>
          <a:bodyPr vert="horz" lIns="0" tIns="0" rIns="0" bIns="0" rtlCol="0" anchor="ctr">
            <a:noAutofit/>
          </a:bodyPr>
          <a:lstStyle>
            <a:lvl1pPr algn="l">
              <a:defRPr sz="1400">
                <a:solidFill>
                  <a:srgbClr val="003C65"/>
                </a:solidFill>
              </a:defRPr>
            </a:lvl1pPr>
          </a:lstStyle>
          <a:p>
            <a:r>
              <a:rPr lang="nb-NO"/>
              <a:t>Teknologi for et bedre samfunn</a:t>
            </a:r>
            <a:endParaRPr lang="nb-NO" dirty="0"/>
          </a:p>
        </p:txBody>
      </p:sp>
      <p:sp>
        <p:nvSpPr>
          <p:cNvPr id="6" name="Slide Number Placeholder 5">
            <a:extLst>
              <a:ext uri="{FF2B5EF4-FFF2-40B4-BE49-F238E27FC236}">
                <a16:creationId xmlns:a16="http://schemas.microsoft.com/office/drawing/2014/main" id="{80DA8E62-4914-40DC-8FB0-44576D955B66}"/>
              </a:ext>
            </a:extLst>
          </p:cNvPr>
          <p:cNvSpPr>
            <a:spLocks noGrp="1"/>
          </p:cNvSpPr>
          <p:nvPr>
            <p:ph type="sldNum" sz="quarter" idx="4"/>
          </p:nvPr>
        </p:nvSpPr>
        <p:spPr>
          <a:xfrm>
            <a:off x="9086850" y="6508425"/>
            <a:ext cx="2743200" cy="215444"/>
          </a:xfrm>
          <a:prstGeom prst="rect">
            <a:avLst/>
          </a:prstGeom>
        </p:spPr>
        <p:txBody>
          <a:bodyPr vert="horz" lIns="0" tIns="0" rIns="0" bIns="0" rtlCol="0" anchor="ctr">
            <a:noAutofit/>
          </a:bodyPr>
          <a:lstStyle>
            <a:lvl1pPr algn="r">
              <a:defRPr sz="1400">
                <a:solidFill>
                  <a:schemeClr val="tx2"/>
                </a:solidFill>
              </a:defRPr>
            </a:lvl1pPr>
          </a:lstStyle>
          <a:p>
            <a:fld id="{E344FE64-9673-4E6C-96FF-C6B9E6BF336F}" type="slidenum">
              <a:rPr lang="nb-NO" smtClean="0"/>
              <a:pPr/>
              <a:t>‹#›</a:t>
            </a:fld>
            <a:endParaRPr lang="nb-NO"/>
          </a:p>
        </p:txBody>
      </p:sp>
      <p:pic>
        <p:nvPicPr>
          <p:cNvPr id="14" name="Graphic 13">
            <a:extLst>
              <a:ext uri="{FF2B5EF4-FFF2-40B4-BE49-F238E27FC236}">
                <a16:creationId xmlns:a16="http://schemas.microsoft.com/office/drawing/2014/main" id="{734540D3-19D1-4343-B2B9-64CF5617C5F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720090" y="0"/>
            <a:ext cx="1096735" cy="1304666"/>
          </a:xfrm>
          <a:prstGeom prst="rect">
            <a:avLst/>
          </a:prstGeom>
        </p:spPr>
      </p:pic>
      <p:sp>
        <p:nvSpPr>
          <p:cNvPr id="8" name="Text Placeholder 2">
            <a:extLst>
              <a:ext uri="{FF2B5EF4-FFF2-40B4-BE49-F238E27FC236}">
                <a16:creationId xmlns:a16="http://schemas.microsoft.com/office/drawing/2014/main" id="{0A070B88-1D4D-44C9-AC83-BD74551FEA5B}"/>
              </a:ext>
            </a:extLst>
          </p:cNvPr>
          <p:cNvSpPr>
            <a:spLocks noGrp="1"/>
          </p:cNvSpPr>
          <p:nvPr>
            <p:ph type="body" idx="1"/>
          </p:nvPr>
        </p:nvSpPr>
        <p:spPr>
          <a:xfrm>
            <a:off x="758190" y="2259018"/>
            <a:ext cx="5375910" cy="3910012"/>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401336340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89" r:id="rId3"/>
    <p:sldLayoutId id="2147483671" r:id="rId4"/>
    <p:sldLayoutId id="2147483665" r:id="rId5"/>
    <p:sldLayoutId id="2147483733" r:id="rId6"/>
    <p:sldLayoutId id="2147483734" r:id="rId7"/>
    <p:sldLayoutId id="2147483693" r:id="rId8"/>
    <p:sldLayoutId id="2147483719" r:id="rId9"/>
    <p:sldLayoutId id="2147483720" r:id="rId10"/>
    <p:sldLayoutId id="2147483735" r:id="rId11"/>
    <p:sldLayoutId id="2147483736" r:id="rId12"/>
    <p:sldLayoutId id="2147483737" r:id="rId13"/>
    <p:sldLayoutId id="2147483786" r:id="rId14"/>
    <p:sldLayoutId id="2147483699" r:id="rId15"/>
    <p:sldLayoutId id="2147483669" r:id="rId16"/>
  </p:sldLayoutIdLst>
  <p:hf sldNum="0" hdr="0" dt="0"/>
  <p:txStyles>
    <p:titleStyle>
      <a:lvl1pPr algn="l" defTabSz="914400" rtl="0" eaLnBrk="1" latinLnBrk="0" hangingPunct="1">
        <a:lnSpc>
          <a:spcPct val="90000"/>
        </a:lnSpc>
        <a:spcBef>
          <a:spcPct val="0"/>
        </a:spcBef>
        <a:buNone/>
        <a:defRPr sz="3850" b="1" kern="1200">
          <a:solidFill>
            <a:srgbClr val="05427B"/>
          </a:solidFill>
          <a:latin typeface="+mj-lt"/>
          <a:ea typeface="+mj-ea"/>
          <a:cs typeface="+mj-cs"/>
        </a:defRPr>
      </a:lvl1pPr>
    </p:titleStyle>
    <p:bodyStyle>
      <a:lvl1pPr marL="285750" indent="-284400" algn="l" defTabSz="914400" rtl="0" eaLnBrk="1" latinLnBrk="0" hangingPunct="1">
        <a:lnSpc>
          <a:spcPct val="90000"/>
        </a:lnSpc>
        <a:spcBef>
          <a:spcPts val="1000"/>
        </a:spcBef>
        <a:buClr>
          <a:schemeClr val="tx2"/>
        </a:buClr>
        <a:buSzPct val="100000"/>
        <a:buFont typeface="Arial" panose="020B0604020202020204" pitchFamily="34" charset="0"/>
        <a:buChar char="•"/>
        <a:defRPr sz="2400" kern="1200">
          <a:solidFill>
            <a:srgbClr val="05427B"/>
          </a:solidFill>
          <a:latin typeface="Calibri Light" panose="020F0302020204030204" pitchFamily="34" charset="0"/>
          <a:ea typeface="+mn-ea"/>
          <a:cs typeface="Calibri Light" panose="020F0302020204030204" pitchFamily="34" charset="0"/>
        </a:defRPr>
      </a:lvl1pPr>
      <a:lvl2pPr marL="572400" indent="-284400" algn="l" defTabSz="914400" rtl="0" eaLnBrk="1" latinLnBrk="0" hangingPunct="1">
        <a:lnSpc>
          <a:spcPct val="90000"/>
        </a:lnSpc>
        <a:spcBef>
          <a:spcPts val="500"/>
        </a:spcBef>
        <a:buClr>
          <a:schemeClr val="tx2"/>
        </a:buClr>
        <a:buFont typeface="Calibri Light" panose="020F0302020204030204" pitchFamily="34" charset="0"/>
        <a:buChar char="‒"/>
        <a:defRPr sz="2000" kern="1200">
          <a:solidFill>
            <a:srgbClr val="05427B"/>
          </a:solidFill>
          <a:latin typeface="Calibri Light" panose="020F0302020204030204" pitchFamily="34" charset="0"/>
          <a:ea typeface="+mn-ea"/>
          <a:cs typeface="Calibri Light" panose="020F0302020204030204" pitchFamily="34" charset="0"/>
        </a:defRPr>
      </a:lvl2pPr>
      <a:lvl3pPr marL="856800" indent="-284400" algn="l" defTabSz="914400" rtl="0" eaLnBrk="1" latinLnBrk="0" hangingPunct="1">
        <a:lnSpc>
          <a:spcPct val="90000"/>
        </a:lnSpc>
        <a:spcBef>
          <a:spcPts val="500"/>
        </a:spcBef>
        <a:buClr>
          <a:schemeClr val="tx2"/>
        </a:buClr>
        <a:buFont typeface="Wingdings" panose="05000000000000000000" pitchFamily="2" charset="2"/>
        <a:buChar char="§"/>
        <a:defRPr sz="1800" kern="1200">
          <a:solidFill>
            <a:srgbClr val="05427B"/>
          </a:solidFill>
          <a:latin typeface="Calibri Light" panose="020F0302020204030204" pitchFamily="34" charset="0"/>
          <a:ea typeface="+mn-ea"/>
          <a:cs typeface="Calibri Light" panose="020F0302020204030204" pitchFamily="34" charset="0"/>
        </a:defRPr>
      </a:lvl3pPr>
      <a:lvl4pPr marL="1144800" indent="-2844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rgbClr val="05427B"/>
          </a:solidFill>
          <a:latin typeface="Calibri Light" panose="020F0302020204030204" pitchFamily="34" charset="0"/>
          <a:ea typeface="+mn-ea"/>
          <a:cs typeface="Calibri Light" panose="020F0302020204030204" pitchFamily="34" charset="0"/>
        </a:defRPr>
      </a:lvl4pPr>
      <a:lvl5pPr marL="1429200" indent="-284400" algn="l" defTabSz="914400" rtl="0" eaLnBrk="1" latinLnBrk="0" hangingPunct="1">
        <a:lnSpc>
          <a:spcPct val="90000"/>
        </a:lnSpc>
        <a:spcBef>
          <a:spcPts val="500"/>
        </a:spcBef>
        <a:buClr>
          <a:schemeClr val="tx2"/>
        </a:buClr>
        <a:buFont typeface="Arial" panose="020B0604020202020204" pitchFamily="34" charset="0"/>
        <a:buChar char="•"/>
        <a:defRPr sz="1500" kern="1200">
          <a:solidFill>
            <a:srgbClr val="05427B"/>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0E0C1-94DD-4E87-91A3-A53B9DA66CC3}"/>
              </a:ext>
            </a:extLst>
          </p:cNvPr>
          <p:cNvSpPr>
            <a:spLocks noGrp="1"/>
          </p:cNvSpPr>
          <p:nvPr>
            <p:ph type="title"/>
          </p:nvPr>
        </p:nvSpPr>
        <p:spPr>
          <a:xfrm>
            <a:off x="2102644" y="379964"/>
            <a:ext cx="3993356" cy="1051168"/>
          </a:xfrm>
          <a:prstGeom prst="rect">
            <a:avLst/>
          </a:prstGeom>
        </p:spPr>
        <p:txBody>
          <a:bodyPr vert="horz" lIns="0" tIns="0" rIns="0" bIns="0" rtlCol="0" anchor="b">
            <a:noAutofit/>
          </a:bodyPr>
          <a:lstStyle/>
          <a:p>
            <a:endParaRPr lang="nb-NO" dirty="0"/>
          </a:p>
        </p:txBody>
      </p:sp>
      <p:sp>
        <p:nvSpPr>
          <p:cNvPr id="4" name="Date Placeholder 3">
            <a:extLst>
              <a:ext uri="{FF2B5EF4-FFF2-40B4-BE49-F238E27FC236}">
                <a16:creationId xmlns:a16="http://schemas.microsoft.com/office/drawing/2014/main" id="{11B23902-B834-4F86-BC59-3F0B89E2FB74}"/>
              </a:ext>
            </a:extLst>
          </p:cNvPr>
          <p:cNvSpPr>
            <a:spLocks noGrp="1"/>
          </p:cNvSpPr>
          <p:nvPr>
            <p:ph type="dt" sz="half" idx="2"/>
          </p:nvPr>
        </p:nvSpPr>
        <p:spPr>
          <a:xfrm>
            <a:off x="5195888" y="6508426"/>
            <a:ext cx="1800225" cy="215444"/>
          </a:xfrm>
          <a:prstGeom prst="rect">
            <a:avLst/>
          </a:prstGeom>
        </p:spPr>
        <p:txBody>
          <a:bodyPr vert="horz" lIns="0" tIns="0" rIns="0" bIns="0" rtlCol="0" anchor="ctr">
            <a:noAutofit/>
          </a:bodyPr>
          <a:lstStyle>
            <a:lvl1pPr algn="ctr">
              <a:defRPr sz="1400">
                <a:solidFill>
                  <a:schemeClr val="tx2"/>
                </a:solidFill>
              </a:defRPr>
            </a:lvl1pPr>
          </a:lstStyle>
          <a:p>
            <a:endParaRPr lang="nb-NO" dirty="0"/>
          </a:p>
        </p:txBody>
      </p:sp>
      <p:sp>
        <p:nvSpPr>
          <p:cNvPr id="5" name="Footer Placeholder 4">
            <a:extLst>
              <a:ext uri="{FF2B5EF4-FFF2-40B4-BE49-F238E27FC236}">
                <a16:creationId xmlns:a16="http://schemas.microsoft.com/office/drawing/2014/main" id="{596F47F6-6A98-4E1E-B01E-2BE8C7E1830A}"/>
              </a:ext>
            </a:extLst>
          </p:cNvPr>
          <p:cNvSpPr>
            <a:spLocks noGrp="1"/>
          </p:cNvSpPr>
          <p:nvPr>
            <p:ph type="ftr" sz="quarter" idx="3"/>
          </p:nvPr>
        </p:nvSpPr>
        <p:spPr>
          <a:xfrm>
            <a:off x="720090" y="6508427"/>
            <a:ext cx="4114800" cy="215444"/>
          </a:xfrm>
          <a:prstGeom prst="rect">
            <a:avLst/>
          </a:prstGeom>
        </p:spPr>
        <p:txBody>
          <a:bodyPr vert="horz" lIns="0" tIns="0" rIns="0" bIns="0" rtlCol="0" anchor="ctr">
            <a:noAutofit/>
          </a:bodyPr>
          <a:lstStyle>
            <a:lvl1pPr algn="l">
              <a:defRPr sz="1400">
                <a:solidFill>
                  <a:srgbClr val="003C65"/>
                </a:solidFill>
              </a:defRPr>
            </a:lvl1pPr>
          </a:lstStyle>
          <a:p>
            <a:r>
              <a:rPr lang="nb-NO"/>
              <a:t>Teknologi for et bedre samfunn</a:t>
            </a:r>
            <a:endParaRPr lang="nb-NO" dirty="0"/>
          </a:p>
        </p:txBody>
      </p:sp>
      <p:sp>
        <p:nvSpPr>
          <p:cNvPr id="6" name="Slide Number Placeholder 5">
            <a:extLst>
              <a:ext uri="{FF2B5EF4-FFF2-40B4-BE49-F238E27FC236}">
                <a16:creationId xmlns:a16="http://schemas.microsoft.com/office/drawing/2014/main" id="{80DA8E62-4914-40DC-8FB0-44576D955B66}"/>
              </a:ext>
            </a:extLst>
          </p:cNvPr>
          <p:cNvSpPr>
            <a:spLocks noGrp="1"/>
          </p:cNvSpPr>
          <p:nvPr>
            <p:ph type="sldNum" sz="quarter" idx="4"/>
          </p:nvPr>
        </p:nvSpPr>
        <p:spPr>
          <a:xfrm>
            <a:off x="9086850" y="6508425"/>
            <a:ext cx="2743200" cy="215444"/>
          </a:xfrm>
          <a:prstGeom prst="rect">
            <a:avLst/>
          </a:prstGeom>
        </p:spPr>
        <p:txBody>
          <a:bodyPr vert="horz" lIns="0" tIns="0" rIns="0" bIns="0" rtlCol="0" anchor="ctr">
            <a:noAutofit/>
          </a:bodyPr>
          <a:lstStyle>
            <a:lvl1pPr algn="r">
              <a:defRPr sz="1400">
                <a:solidFill>
                  <a:schemeClr val="tx2"/>
                </a:solidFill>
              </a:defRPr>
            </a:lvl1pPr>
          </a:lstStyle>
          <a:p>
            <a:fld id="{E344FE64-9673-4E6C-96FF-C6B9E6BF336F}" type="slidenum">
              <a:rPr lang="nb-NO" smtClean="0"/>
              <a:pPr/>
              <a:t>‹#›</a:t>
            </a:fld>
            <a:endParaRPr lang="nb-NO"/>
          </a:p>
        </p:txBody>
      </p:sp>
      <p:pic>
        <p:nvPicPr>
          <p:cNvPr id="14" name="Graphic 13">
            <a:extLst>
              <a:ext uri="{FF2B5EF4-FFF2-40B4-BE49-F238E27FC236}">
                <a16:creationId xmlns:a16="http://schemas.microsoft.com/office/drawing/2014/main" id="{734540D3-19D1-4343-B2B9-64CF5617C5F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720090" y="0"/>
            <a:ext cx="1096735" cy="1304666"/>
          </a:xfrm>
          <a:prstGeom prst="rect">
            <a:avLst/>
          </a:prstGeom>
        </p:spPr>
      </p:pic>
      <p:sp>
        <p:nvSpPr>
          <p:cNvPr id="8" name="Text Placeholder 2">
            <a:extLst>
              <a:ext uri="{FF2B5EF4-FFF2-40B4-BE49-F238E27FC236}">
                <a16:creationId xmlns:a16="http://schemas.microsoft.com/office/drawing/2014/main" id="{674E4E07-17EE-44AB-A23B-DF246D6AC8BF}"/>
              </a:ext>
            </a:extLst>
          </p:cNvPr>
          <p:cNvSpPr>
            <a:spLocks noGrp="1"/>
          </p:cNvSpPr>
          <p:nvPr>
            <p:ph type="body" idx="1"/>
          </p:nvPr>
        </p:nvSpPr>
        <p:spPr>
          <a:xfrm>
            <a:off x="758190" y="2259018"/>
            <a:ext cx="5375910" cy="3910012"/>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571303548"/>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90" r:id="rId3"/>
    <p:sldLayoutId id="2147483676" r:id="rId4"/>
    <p:sldLayoutId id="2147483677" r:id="rId5"/>
    <p:sldLayoutId id="2147483738" r:id="rId6"/>
    <p:sldLayoutId id="2147483739" r:id="rId7"/>
    <p:sldLayoutId id="2147483694" r:id="rId8"/>
    <p:sldLayoutId id="2147483724" r:id="rId9"/>
    <p:sldLayoutId id="2147483725" r:id="rId10"/>
    <p:sldLayoutId id="2147483740" r:id="rId11"/>
    <p:sldLayoutId id="2147483741" r:id="rId12"/>
    <p:sldLayoutId id="2147483742" r:id="rId13"/>
    <p:sldLayoutId id="2147483787" r:id="rId14"/>
    <p:sldLayoutId id="2147483701" r:id="rId15"/>
    <p:sldLayoutId id="2147483679" r:id="rId16"/>
  </p:sldLayoutIdLst>
  <p:hf sldNum="0" hdr="0" dt="0"/>
  <p:txStyles>
    <p:titleStyle>
      <a:lvl1pPr algn="l" defTabSz="914400" rtl="0" eaLnBrk="1" latinLnBrk="0" hangingPunct="1">
        <a:lnSpc>
          <a:spcPct val="90000"/>
        </a:lnSpc>
        <a:spcBef>
          <a:spcPct val="0"/>
        </a:spcBef>
        <a:buNone/>
        <a:defRPr sz="3850" b="1" kern="1200">
          <a:solidFill>
            <a:srgbClr val="05427B"/>
          </a:solidFill>
          <a:latin typeface="+mj-lt"/>
          <a:ea typeface="+mj-ea"/>
          <a:cs typeface="+mj-cs"/>
        </a:defRPr>
      </a:lvl1pPr>
    </p:titleStyle>
    <p:bodyStyle>
      <a:lvl1pPr marL="285750" indent="-284400" algn="l" defTabSz="914400" rtl="0" eaLnBrk="1" latinLnBrk="0" hangingPunct="1">
        <a:lnSpc>
          <a:spcPct val="90000"/>
        </a:lnSpc>
        <a:spcBef>
          <a:spcPts val="1000"/>
        </a:spcBef>
        <a:buClr>
          <a:schemeClr val="tx2"/>
        </a:buClr>
        <a:buSzPct val="100000"/>
        <a:buFont typeface="Arial" panose="020B0604020202020204" pitchFamily="34" charset="0"/>
        <a:buChar char="•"/>
        <a:defRPr sz="2400" kern="1200">
          <a:solidFill>
            <a:srgbClr val="05427B"/>
          </a:solidFill>
          <a:latin typeface="Calibri Light" panose="020F0302020204030204" pitchFamily="34" charset="0"/>
          <a:ea typeface="+mn-ea"/>
          <a:cs typeface="Calibri Light" panose="020F0302020204030204" pitchFamily="34" charset="0"/>
        </a:defRPr>
      </a:lvl1pPr>
      <a:lvl2pPr marL="572400" indent="-284400" algn="l" defTabSz="914400" rtl="0" eaLnBrk="1" latinLnBrk="0" hangingPunct="1">
        <a:lnSpc>
          <a:spcPct val="90000"/>
        </a:lnSpc>
        <a:spcBef>
          <a:spcPts val="500"/>
        </a:spcBef>
        <a:buClr>
          <a:schemeClr val="tx2"/>
        </a:buClr>
        <a:buFont typeface="Calibri Light" panose="020F0302020204030204" pitchFamily="34" charset="0"/>
        <a:buChar char="‒"/>
        <a:defRPr sz="2000" kern="1200">
          <a:solidFill>
            <a:srgbClr val="05427B"/>
          </a:solidFill>
          <a:latin typeface="Calibri Light" panose="020F0302020204030204" pitchFamily="34" charset="0"/>
          <a:ea typeface="+mn-ea"/>
          <a:cs typeface="Calibri Light" panose="020F0302020204030204" pitchFamily="34" charset="0"/>
        </a:defRPr>
      </a:lvl2pPr>
      <a:lvl3pPr marL="856800" indent="-284400" algn="l" defTabSz="914400" rtl="0" eaLnBrk="1" latinLnBrk="0" hangingPunct="1">
        <a:lnSpc>
          <a:spcPct val="90000"/>
        </a:lnSpc>
        <a:spcBef>
          <a:spcPts val="500"/>
        </a:spcBef>
        <a:buClr>
          <a:schemeClr val="tx2"/>
        </a:buClr>
        <a:buFont typeface="Wingdings" panose="05000000000000000000" pitchFamily="2" charset="2"/>
        <a:buChar char="§"/>
        <a:defRPr sz="1800" kern="1200">
          <a:solidFill>
            <a:srgbClr val="05427B"/>
          </a:solidFill>
          <a:latin typeface="Calibri Light" panose="020F0302020204030204" pitchFamily="34" charset="0"/>
          <a:ea typeface="+mn-ea"/>
          <a:cs typeface="Calibri Light" panose="020F0302020204030204" pitchFamily="34" charset="0"/>
        </a:defRPr>
      </a:lvl3pPr>
      <a:lvl4pPr marL="1144800" indent="-2844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rgbClr val="05427B"/>
          </a:solidFill>
          <a:latin typeface="Calibri Light" panose="020F0302020204030204" pitchFamily="34" charset="0"/>
          <a:ea typeface="+mn-ea"/>
          <a:cs typeface="Calibri Light" panose="020F0302020204030204" pitchFamily="34" charset="0"/>
        </a:defRPr>
      </a:lvl4pPr>
      <a:lvl5pPr marL="1429200" indent="-284400" algn="l" defTabSz="914400" rtl="0" eaLnBrk="1" latinLnBrk="0" hangingPunct="1">
        <a:lnSpc>
          <a:spcPct val="90000"/>
        </a:lnSpc>
        <a:spcBef>
          <a:spcPts val="500"/>
        </a:spcBef>
        <a:buClr>
          <a:schemeClr val="tx2"/>
        </a:buClr>
        <a:buFont typeface="Arial" panose="020B0604020202020204" pitchFamily="34" charset="0"/>
        <a:buChar char="•"/>
        <a:defRPr sz="1500" kern="1200">
          <a:solidFill>
            <a:srgbClr val="05427B"/>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0E0C1-94DD-4E87-91A3-A53B9DA66CC3}"/>
              </a:ext>
            </a:extLst>
          </p:cNvPr>
          <p:cNvSpPr>
            <a:spLocks noGrp="1"/>
          </p:cNvSpPr>
          <p:nvPr>
            <p:ph type="title"/>
          </p:nvPr>
        </p:nvSpPr>
        <p:spPr>
          <a:xfrm>
            <a:off x="2102644" y="379964"/>
            <a:ext cx="3993356" cy="1051168"/>
          </a:xfrm>
          <a:prstGeom prst="rect">
            <a:avLst/>
          </a:prstGeom>
        </p:spPr>
        <p:txBody>
          <a:bodyPr vert="horz" lIns="0" tIns="0" rIns="0" bIns="0" rtlCol="0" anchor="b">
            <a:noAutofit/>
          </a:bodyPr>
          <a:lstStyle/>
          <a:p>
            <a:endParaRPr lang="nb-NO" dirty="0"/>
          </a:p>
        </p:txBody>
      </p:sp>
      <p:sp>
        <p:nvSpPr>
          <p:cNvPr id="4" name="Date Placeholder 3">
            <a:extLst>
              <a:ext uri="{FF2B5EF4-FFF2-40B4-BE49-F238E27FC236}">
                <a16:creationId xmlns:a16="http://schemas.microsoft.com/office/drawing/2014/main" id="{11B23902-B834-4F86-BC59-3F0B89E2FB74}"/>
              </a:ext>
            </a:extLst>
          </p:cNvPr>
          <p:cNvSpPr>
            <a:spLocks noGrp="1"/>
          </p:cNvSpPr>
          <p:nvPr>
            <p:ph type="dt" sz="half" idx="2"/>
          </p:nvPr>
        </p:nvSpPr>
        <p:spPr>
          <a:xfrm>
            <a:off x="5195888" y="6508426"/>
            <a:ext cx="1800225" cy="215444"/>
          </a:xfrm>
          <a:prstGeom prst="rect">
            <a:avLst/>
          </a:prstGeom>
        </p:spPr>
        <p:txBody>
          <a:bodyPr vert="horz" lIns="0" tIns="0" rIns="0" bIns="0" rtlCol="0" anchor="ctr">
            <a:noAutofit/>
          </a:bodyPr>
          <a:lstStyle>
            <a:lvl1pPr algn="ctr">
              <a:defRPr sz="1400">
                <a:solidFill>
                  <a:schemeClr val="tx2"/>
                </a:solidFill>
              </a:defRPr>
            </a:lvl1pPr>
          </a:lstStyle>
          <a:p>
            <a:endParaRPr lang="nb-NO" dirty="0"/>
          </a:p>
        </p:txBody>
      </p:sp>
      <p:sp>
        <p:nvSpPr>
          <p:cNvPr id="5" name="Footer Placeholder 4">
            <a:extLst>
              <a:ext uri="{FF2B5EF4-FFF2-40B4-BE49-F238E27FC236}">
                <a16:creationId xmlns:a16="http://schemas.microsoft.com/office/drawing/2014/main" id="{596F47F6-6A98-4E1E-B01E-2BE8C7E1830A}"/>
              </a:ext>
            </a:extLst>
          </p:cNvPr>
          <p:cNvSpPr>
            <a:spLocks noGrp="1"/>
          </p:cNvSpPr>
          <p:nvPr>
            <p:ph type="ftr" sz="quarter" idx="3"/>
          </p:nvPr>
        </p:nvSpPr>
        <p:spPr>
          <a:xfrm>
            <a:off x="720090" y="6508427"/>
            <a:ext cx="4114800" cy="215444"/>
          </a:xfrm>
          <a:prstGeom prst="rect">
            <a:avLst/>
          </a:prstGeom>
        </p:spPr>
        <p:txBody>
          <a:bodyPr vert="horz" lIns="0" tIns="0" rIns="0" bIns="0" rtlCol="0" anchor="ctr">
            <a:noAutofit/>
          </a:bodyPr>
          <a:lstStyle>
            <a:lvl1pPr algn="l">
              <a:defRPr sz="1400">
                <a:solidFill>
                  <a:srgbClr val="003C65"/>
                </a:solidFill>
              </a:defRPr>
            </a:lvl1pPr>
          </a:lstStyle>
          <a:p>
            <a:r>
              <a:rPr lang="nb-NO"/>
              <a:t>Teknologi for et bedre samfunn</a:t>
            </a:r>
            <a:endParaRPr lang="nb-NO" dirty="0"/>
          </a:p>
        </p:txBody>
      </p:sp>
      <p:sp>
        <p:nvSpPr>
          <p:cNvPr id="6" name="Slide Number Placeholder 5">
            <a:extLst>
              <a:ext uri="{FF2B5EF4-FFF2-40B4-BE49-F238E27FC236}">
                <a16:creationId xmlns:a16="http://schemas.microsoft.com/office/drawing/2014/main" id="{80DA8E62-4914-40DC-8FB0-44576D955B66}"/>
              </a:ext>
            </a:extLst>
          </p:cNvPr>
          <p:cNvSpPr>
            <a:spLocks noGrp="1"/>
          </p:cNvSpPr>
          <p:nvPr>
            <p:ph type="sldNum" sz="quarter" idx="4"/>
          </p:nvPr>
        </p:nvSpPr>
        <p:spPr>
          <a:xfrm>
            <a:off x="9086850" y="6508425"/>
            <a:ext cx="2743200" cy="215444"/>
          </a:xfrm>
          <a:prstGeom prst="rect">
            <a:avLst/>
          </a:prstGeom>
        </p:spPr>
        <p:txBody>
          <a:bodyPr vert="horz" lIns="0" tIns="0" rIns="0" bIns="0" rtlCol="0" anchor="ctr">
            <a:noAutofit/>
          </a:bodyPr>
          <a:lstStyle>
            <a:lvl1pPr algn="r">
              <a:defRPr sz="1400">
                <a:solidFill>
                  <a:schemeClr val="tx2"/>
                </a:solidFill>
              </a:defRPr>
            </a:lvl1pPr>
          </a:lstStyle>
          <a:p>
            <a:fld id="{E344FE64-9673-4E6C-96FF-C6B9E6BF336F}" type="slidenum">
              <a:rPr lang="nb-NO" smtClean="0"/>
              <a:pPr/>
              <a:t>‹#›</a:t>
            </a:fld>
            <a:endParaRPr lang="nb-NO"/>
          </a:p>
        </p:txBody>
      </p:sp>
      <p:pic>
        <p:nvPicPr>
          <p:cNvPr id="14" name="Graphic 13">
            <a:extLst>
              <a:ext uri="{FF2B5EF4-FFF2-40B4-BE49-F238E27FC236}">
                <a16:creationId xmlns:a16="http://schemas.microsoft.com/office/drawing/2014/main" id="{734540D3-19D1-4343-B2B9-64CF5617C5F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720090" y="0"/>
            <a:ext cx="1096735" cy="1304666"/>
          </a:xfrm>
          <a:prstGeom prst="rect">
            <a:avLst/>
          </a:prstGeom>
        </p:spPr>
      </p:pic>
      <p:sp>
        <p:nvSpPr>
          <p:cNvPr id="9" name="Text Placeholder 2">
            <a:extLst>
              <a:ext uri="{FF2B5EF4-FFF2-40B4-BE49-F238E27FC236}">
                <a16:creationId xmlns:a16="http://schemas.microsoft.com/office/drawing/2014/main" id="{58F37BC3-C2C0-49FC-AF17-4DF1FED34D70}"/>
              </a:ext>
            </a:extLst>
          </p:cNvPr>
          <p:cNvSpPr>
            <a:spLocks noGrp="1"/>
          </p:cNvSpPr>
          <p:nvPr>
            <p:ph type="body" idx="1"/>
          </p:nvPr>
        </p:nvSpPr>
        <p:spPr>
          <a:xfrm>
            <a:off x="758190" y="2259018"/>
            <a:ext cx="5375910"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3187493390"/>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91" r:id="rId3"/>
    <p:sldLayoutId id="2147483684" r:id="rId4"/>
    <p:sldLayoutId id="2147483685" r:id="rId5"/>
    <p:sldLayoutId id="2147483743" r:id="rId6"/>
    <p:sldLayoutId id="2147483744" r:id="rId7"/>
    <p:sldLayoutId id="2147483695" r:id="rId8"/>
    <p:sldLayoutId id="2147483729" r:id="rId9"/>
    <p:sldLayoutId id="2147483730" r:id="rId10"/>
    <p:sldLayoutId id="2147483745" r:id="rId11"/>
    <p:sldLayoutId id="2147483746" r:id="rId12"/>
    <p:sldLayoutId id="2147483747" r:id="rId13"/>
    <p:sldLayoutId id="2147483788" r:id="rId14"/>
    <p:sldLayoutId id="2147483703" r:id="rId15"/>
    <p:sldLayoutId id="2147483687" r:id="rId16"/>
  </p:sldLayoutIdLst>
  <p:hf sldNum="0" hdr="0" dt="0"/>
  <p:txStyles>
    <p:titleStyle>
      <a:lvl1pPr algn="l" defTabSz="914400" rtl="0" eaLnBrk="1" latinLnBrk="0" hangingPunct="1">
        <a:lnSpc>
          <a:spcPct val="90000"/>
        </a:lnSpc>
        <a:spcBef>
          <a:spcPct val="0"/>
        </a:spcBef>
        <a:buNone/>
        <a:defRPr sz="3850" b="1" kern="1200">
          <a:solidFill>
            <a:srgbClr val="05427B"/>
          </a:solidFill>
          <a:latin typeface="+mj-lt"/>
          <a:ea typeface="+mj-ea"/>
          <a:cs typeface="+mj-cs"/>
        </a:defRPr>
      </a:lvl1pPr>
    </p:titleStyle>
    <p:bodyStyle>
      <a:lvl1pPr marL="285750" indent="-284400" algn="l" defTabSz="914400" rtl="0" eaLnBrk="1" latinLnBrk="0" hangingPunct="1">
        <a:lnSpc>
          <a:spcPct val="90000"/>
        </a:lnSpc>
        <a:spcBef>
          <a:spcPts val="1000"/>
        </a:spcBef>
        <a:buClr>
          <a:schemeClr val="tx2"/>
        </a:buClr>
        <a:buSzPct val="100000"/>
        <a:buFont typeface="Arial" panose="020B0604020202020204" pitchFamily="34" charset="0"/>
        <a:buChar char="•"/>
        <a:defRPr sz="2400" kern="1200">
          <a:solidFill>
            <a:srgbClr val="05427B"/>
          </a:solidFill>
          <a:latin typeface="Calibri Light" panose="020F0302020204030204" pitchFamily="34" charset="0"/>
          <a:ea typeface="+mn-ea"/>
          <a:cs typeface="Calibri Light" panose="020F0302020204030204" pitchFamily="34" charset="0"/>
        </a:defRPr>
      </a:lvl1pPr>
      <a:lvl2pPr marL="572400" indent="-284400" algn="l" defTabSz="914400" rtl="0" eaLnBrk="1" latinLnBrk="0" hangingPunct="1">
        <a:lnSpc>
          <a:spcPct val="90000"/>
        </a:lnSpc>
        <a:spcBef>
          <a:spcPts val="500"/>
        </a:spcBef>
        <a:buClr>
          <a:schemeClr val="tx2"/>
        </a:buClr>
        <a:buFont typeface="Calibri Light" panose="020F0302020204030204" pitchFamily="34" charset="0"/>
        <a:buChar char="‒"/>
        <a:defRPr sz="2000" kern="1200">
          <a:solidFill>
            <a:srgbClr val="05427B"/>
          </a:solidFill>
          <a:latin typeface="Calibri Light" panose="020F0302020204030204" pitchFamily="34" charset="0"/>
          <a:ea typeface="+mn-ea"/>
          <a:cs typeface="Calibri Light" panose="020F0302020204030204" pitchFamily="34" charset="0"/>
        </a:defRPr>
      </a:lvl2pPr>
      <a:lvl3pPr marL="856800" indent="-284400" algn="l" defTabSz="914400" rtl="0" eaLnBrk="1" latinLnBrk="0" hangingPunct="1">
        <a:lnSpc>
          <a:spcPct val="90000"/>
        </a:lnSpc>
        <a:spcBef>
          <a:spcPts val="500"/>
        </a:spcBef>
        <a:buClr>
          <a:schemeClr val="tx2"/>
        </a:buClr>
        <a:buFont typeface="Wingdings" panose="05000000000000000000" pitchFamily="2" charset="2"/>
        <a:buChar char="§"/>
        <a:defRPr sz="1800" kern="1200">
          <a:solidFill>
            <a:srgbClr val="05427B"/>
          </a:solidFill>
          <a:latin typeface="Calibri Light" panose="020F0302020204030204" pitchFamily="34" charset="0"/>
          <a:ea typeface="+mn-ea"/>
          <a:cs typeface="Calibri Light" panose="020F0302020204030204" pitchFamily="34" charset="0"/>
        </a:defRPr>
      </a:lvl3pPr>
      <a:lvl4pPr marL="1144800" indent="-2844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rgbClr val="05427B"/>
          </a:solidFill>
          <a:latin typeface="Calibri Light" panose="020F0302020204030204" pitchFamily="34" charset="0"/>
          <a:ea typeface="+mn-ea"/>
          <a:cs typeface="Calibri Light" panose="020F0302020204030204" pitchFamily="34" charset="0"/>
        </a:defRPr>
      </a:lvl4pPr>
      <a:lvl5pPr marL="1429200" indent="-284400" algn="l" defTabSz="914400" rtl="0" eaLnBrk="1" latinLnBrk="0" hangingPunct="1">
        <a:lnSpc>
          <a:spcPct val="90000"/>
        </a:lnSpc>
        <a:spcBef>
          <a:spcPts val="500"/>
        </a:spcBef>
        <a:buClr>
          <a:schemeClr val="tx2"/>
        </a:buClr>
        <a:buFont typeface="Arial" panose="020B0604020202020204" pitchFamily="34" charset="0"/>
        <a:buChar char="•"/>
        <a:defRPr sz="1500" kern="1200">
          <a:solidFill>
            <a:srgbClr val="05427B"/>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0E0C1-94DD-4E87-91A3-A53B9DA66CC3}"/>
              </a:ext>
            </a:extLst>
          </p:cNvPr>
          <p:cNvSpPr>
            <a:spLocks noGrp="1"/>
          </p:cNvSpPr>
          <p:nvPr>
            <p:ph type="title"/>
          </p:nvPr>
        </p:nvSpPr>
        <p:spPr>
          <a:xfrm>
            <a:off x="2102644" y="379964"/>
            <a:ext cx="3993356" cy="1051168"/>
          </a:xfrm>
          <a:prstGeom prst="rect">
            <a:avLst/>
          </a:prstGeom>
        </p:spPr>
        <p:txBody>
          <a:bodyPr vert="horz" lIns="0" tIns="0" rIns="0" bIns="0" rtlCol="0" anchor="b">
            <a:noAutofit/>
          </a:bodyPr>
          <a:lstStyle/>
          <a:p>
            <a:endParaRPr lang="nb-NO" dirty="0"/>
          </a:p>
        </p:txBody>
      </p:sp>
      <p:sp>
        <p:nvSpPr>
          <p:cNvPr id="4" name="Date Placeholder 3">
            <a:extLst>
              <a:ext uri="{FF2B5EF4-FFF2-40B4-BE49-F238E27FC236}">
                <a16:creationId xmlns:a16="http://schemas.microsoft.com/office/drawing/2014/main" id="{11B23902-B834-4F86-BC59-3F0B89E2FB74}"/>
              </a:ext>
            </a:extLst>
          </p:cNvPr>
          <p:cNvSpPr>
            <a:spLocks noGrp="1"/>
          </p:cNvSpPr>
          <p:nvPr>
            <p:ph type="dt" sz="half" idx="2"/>
          </p:nvPr>
        </p:nvSpPr>
        <p:spPr>
          <a:xfrm>
            <a:off x="5195888" y="6508426"/>
            <a:ext cx="1800225" cy="215444"/>
          </a:xfrm>
          <a:prstGeom prst="rect">
            <a:avLst/>
          </a:prstGeom>
        </p:spPr>
        <p:txBody>
          <a:bodyPr vert="horz" lIns="0" tIns="0" rIns="0" bIns="0" rtlCol="0" anchor="ctr">
            <a:noAutofit/>
          </a:bodyPr>
          <a:lstStyle>
            <a:lvl1pPr algn="ctr">
              <a:defRPr sz="1400">
                <a:solidFill>
                  <a:schemeClr val="tx2"/>
                </a:solidFill>
              </a:defRPr>
            </a:lvl1pPr>
          </a:lstStyle>
          <a:p>
            <a:endParaRPr lang="nb-NO" dirty="0"/>
          </a:p>
        </p:txBody>
      </p:sp>
      <p:sp>
        <p:nvSpPr>
          <p:cNvPr id="5" name="Footer Placeholder 4">
            <a:extLst>
              <a:ext uri="{FF2B5EF4-FFF2-40B4-BE49-F238E27FC236}">
                <a16:creationId xmlns:a16="http://schemas.microsoft.com/office/drawing/2014/main" id="{596F47F6-6A98-4E1E-B01E-2BE8C7E1830A}"/>
              </a:ext>
            </a:extLst>
          </p:cNvPr>
          <p:cNvSpPr>
            <a:spLocks noGrp="1"/>
          </p:cNvSpPr>
          <p:nvPr>
            <p:ph type="ftr" sz="quarter" idx="3"/>
          </p:nvPr>
        </p:nvSpPr>
        <p:spPr>
          <a:xfrm>
            <a:off x="720090" y="6508427"/>
            <a:ext cx="4114800" cy="215444"/>
          </a:xfrm>
          <a:prstGeom prst="rect">
            <a:avLst/>
          </a:prstGeom>
        </p:spPr>
        <p:txBody>
          <a:bodyPr vert="horz" lIns="0" tIns="0" rIns="0" bIns="0" rtlCol="0" anchor="ctr">
            <a:noAutofit/>
          </a:bodyPr>
          <a:lstStyle>
            <a:lvl1pPr algn="l">
              <a:defRPr sz="1400">
                <a:solidFill>
                  <a:srgbClr val="003C65"/>
                </a:solidFill>
              </a:defRPr>
            </a:lvl1pPr>
          </a:lstStyle>
          <a:p>
            <a:r>
              <a:rPr lang="nb-NO"/>
              <a:t>Teknologi for et bedre samfunn</a:t>
            </a:r>
            <a:endParaRPr lang="nb-NO" dirty="0"/>
          </a:p>
        </p:txBody>
      </p:sp>
      <p:sp>
        <p:nvSpPr>
          <p:cNvPr id="6" name="Slide Number Placeholder 5">
            <a:extLst>
              <a:ext uri="{FF2B5EF4-FFF2-40B4-BE49-F238E27FC236}">
                <a16:creationId xmlns:a16="http://schemas.microsoft.com/office/drawing/2014/main" id="{80DA8E62-4914-40DC-8FB0-44576D955B66}"/>
              </a:ext>
            </a:extLst>
          </p:cNvPr>
          <p:cNvSpPr>
            <a:spLocks noGrp="1"/>
          </p:cNvSpPr>
          <p:nvPr>
            <p:ph type="sldNum" sz="quarter" idx="4"/>
          </p:nvPr>
        </p:nvSpPr>
        <p:spPr>
          <a:xfrm>
            <a:off x="9086850" y="6508425"/>
            <a:ext cx="2743200" cy="215444"/>
          </a:xfrm>
          <a:prstGeom prst="rect">
            <a:avLst/>
          </a:prstGeom>
        </p:spPr>
        <p:txBody>
          <a:bodyPr vert="horz" lIns="0" tIns="0" rIns="0" bIns="0" rtlCol="0" anchor="ctr">
            <a:noAutofit/>
          </a:bodyPr>
          <a:lstStyle>
            <a:lvl1pPr algn="r">
              <a:defRPr sz="1400">
                <a:solidFill>
                  <a:schemeClr val="tx2"/>
                </a:solidFill>
              </a:defRPr>
            </a:lvl1pPr>
          </a:lstStyle>
          <a:p>
            <a:fld id="{E344FE64-9673-4E6C-96FF-C6B9E6BF336F}" type="slidenum">
              <a:rPr lang="nb-NO" smtClean="0"/>
              <a:pPr/>
              <a:t>‹#›</a:t>
            </a:fld>
            <a:endParaRPr lang="nb-NO"/>
          </a:p>
        </p:txBody>
      </p:sp>
      <p:pic>
        <p:nvPicPr>
          <p:cNvPr id="14" name="Graphic 13">
            <a:extLst>
              <a:ext uri="{FF2B5EF4-FFF2-40B4-BE49-F238E27FC236}">
                <a16:creationId xmlns:a16="http://schemas.microsoft.com/office/drawing/2014/main" id="{734540D3-19D1-4343-B2B9-64CF5617C5F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20090" y="0"/>
            <a:ext cx="1096735" cy="1304666"/>
          </a:xfrm>
          <a:prstGeom prst="rect">
            <a:avLst/>
          </a:prstGeom>
        </p:spPr>
      </p:pic>
      <p:sp>
        <p:nvSpPr>
          <p:cNvPr id="8" name="Text Placeholder 2">
            <a:extLst>
              <a:ext uri="{FF2B5EF4-FFF2-40B4-BE49-F238E27FC236}">
                <a16:creationId xmlns:a16="http://schemas.microsoft.com/office/drawing/2014/main" id="{0A070B88-1D4D-44C9-AC83-BD74551FEA5B}"/>
              </a:ext>
            </a:extLst>
          </p:cNvPr>
          <p:cNvSpPr>
            <a:spLocks noGrp="1"/>
          </p:cNvSpPr>
          <p:nvPr>
            <p:ph type="body" idx="1"/>
          </p:nvPr>
        </p:nvSpPr>
        <p:spPr>
          <a:xfrm>
            <a:off x="758190" y="2259018"/>
            <a:ext cx="5375910" cy="3910012"/>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26928581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0" r:id="rId3"/>
    <p:sldLayoutId id="2147483709" r:id="rId4"/>
    <p:sldLayoutId id="2147483711" r:id="rId5"/>
    <p:sldLayoutId id="2147483712" r:id="rId6"/>
    <p:sldLayoutId id="2147483713" r:id="rId7"/>
  </p:sldLayoutIdLst>
  <p:hf sldNum="0" hdr="0" dt="0"/>
  <p:txStyles>
    <p:titleStyle>
      <a:lvl1pPr algn="l" defTabSz="914400" rtl="0" eaLnBrk="1" latinLnBrk="0" hangingPunct="1">
        <a:lnSpc>
          <a:spcPct val="90000"/>
        </a:lnSpc>
        <a:spcBef>
          <a:spcPct val="0"/>
        </a:spcBef>
        <a:buNone/>
        <a:defRPr sz="3850" b="1" kern="1200">
          <a:solidFill>
            <a:srgbClr val="05427B"/>
          </a:solidFill>
          <a:latin typeface="+mj-lt"/>
          <a:ea typeface="+mj-ea"/>
          <a:cs typeface="+mj-cs"/>
        </a:defRPr>
      </a:lvl1pPr>
    </p:titleStyle>
    <p:bodyStyle>
      <a:lvl1pPr marL="285750" indent="-284400" algn="l" defTabSz="914400" rtl="0" eaLnBrk="1" latinLnBrk="0" hangingPunct="1">
        <a:lnSpc>
          <a:spcPct val="90000"/>
        </a:lnSpc>
        <a:spcBef>
          <a:spcPts val="1000"/>
        </a:spcBef>
        <a:buClr>
          <a:schemeClr val="accent2"/>
        </a:buClr>
        <a:buSzPct val="100000"/>
        <a:buFont typeface="Arial" panose="020B0604020202020204" pitchFamily="34" charset="0"/>
        <a:buChar char="•"/>
        <a:defRPr sz="2400" kern="1200">
          <a:solidFill>
            <a:srgbClr val="05427B"/>
          </a:solidFill>
          <a:latin typeface="Calibri Light" panose="020F0302020204030204" pitchFamily="34" charset="0"/>
          <a:ea typeface="+mn-ea"/>
          <a:cs typeface="Calibri Light" panose="020F0302020204030204" pitchFamily="34" charset="0"/>
        </a:defRPr>
      </a:lvl1pPr>
      <a:lvl2pPr marL="572400" indent="-2844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05427B"/>
          </a:solidFill>
          <a:latin typeface="Calibri Light" panose="020F0302020204030204" pitchFamily="34" charset="0"/>
          <a:ea typeface="+mn-ea"/>
          <a:cs typeface="Calibri Light" panose="020F0302020204030204" pitchFamily="34" charset="0"/>
        </a:defRPr>
      </a:lvl2pPr>
      <a:lvl3pPr marL="856800" indent="-2844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5427B"/>
          </a:solidFill>
          <a:latin typeface="Calibri Light" panose="020F0302020204030204" pitchFamily="34" charset="0"/>
          <a:ea typeface="+mn-ea"/>
          <a:cs typeface="Calibri Light" panose="020F0302020204030204" pitchFamily="34" charset="0"/>
        </a:defRPr>
      </a:lvl3pPr>
      <a:lvl4pPr marL="1144800" indent="-2844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rgbClr val="05427B"/>
          </a:solidFill>
          <a:latin typeface="Calibri Light" panose="020F0302020204030204" pitchFamily="34" charset="0"/>
          <a:ea typeface="+mn-ea"/>
          <a:cs typeface="Calibri Light" panose="020F0302020204030204" pitchFamily="34" charset="0"/>
        </a:defRPr>
      </a:lvl4pPr>
      <a:lvl5pPr marL="1429200" indent="-284400" algn="l" defTabSz="914400" rtl="0" eaLnBrk="1" latinLnBrk="0" hangingPunct="1">
        <a:lnSpc>
          <a:spcPct val="90000"/>
        </a:lnSpc>
        <a:spcBef>
          <a:spcPts val="500"/>
        </a:spcBef>
        <a:buClr>
          <a:schemeClr val="accent2"/>
        </a:buClr>
        <a:buFont typeface="Arial" panose="020B0604020202020204" pitchFamily="34" charset="0"/>
        <a:buChar char="•"/>
        <a:defRPr sz="1500" kern="1200">
          <a:solidFill>
            <a:srgbClr val="05427B"/>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0E0C1-94DD-4E87-91A3-A53B9DA66CC3}"/>
              </a:ext>
            </a:extLst>
          </p:cNvPr>
          <p:cNvSpPr>
            <a:spLocks noGrp="1"/>
          </p:cNvSpPr>
          <p:nvPr>
            <p:ph type="title"/>
          </p:nvPr>
        </p:nvSpPr>
        <p:spPr>
          <a:xfrm>
            <a:off x="2102644" y="379964"/>
            <a:ext cx="3993355" cy="1051168"/>
          </a:xfrm>
          <a:prstGeom prst="rect">
            <a:avLst/>
          </a:prstGeom>
        </p:spPr>
        <p:txBody>
          <a:bodyPr vert="horz" lIns="0" tIns="0" rIns="0" bIns="0" rtlCol="0" anchor="b">
            <a:noAutofit/>
          </a:bodyPr>
          <a:lstStyle/>
          <a:p>
            <a:endParaRPr lang="nb-NO"/>
          </a:p>
        </p:txBody>
      </p:sp>
      <p:sp>
        <p:nvSpPr>
          <p:cNvPr id="3" name="Text Placeholder 2">
            <a:extLst>
              <a:ext uri="{FF2B5EF4-FFF2-40B4-BE49-F238E27FC236}">
                <a16:creationId xmlns:a16="http://schemas.microsoft.com/office/drawing/2014/main" id="{FB7FA735-9FEC-45E4-8627-8C8C6073AC5F}"/>
              </a:ext>
            </a:extLst>
          </p:cNvPr>
          <p:cNvSpPr>
            <a:spLocks noGrp="1"/>
          </p:cNvSpPr>
          <p:nvPr>
            <p:ph type="body" idx="1"/>
          </p:nvPr>
        </p:nvSpPr>
        <p:spPr>
          <a:xfrm>
            <a:off x="758190" y="2259018"/>
            <a:ext cx="5375910" cy="3910012"/>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Footer Placeholder 4">
            <a:extLst>
              <a:ext uri="{FF2B5EF4-FFF2-40B4-BE49-F238E27FC236}">
                <a16:creationId xmlns:a16="http://schemas.microsoft.com/office/drawing/2014/main" id="{596F47F6-6A98-4E1E-B01E-2BE8C7E1830A}"/>
              </a:ext>
            </a:extLst>
          </p:cNvPr>
          <p:cNvSpPr>
            <a:spLocks noGrp="1"/>
          </p:cNvSpPr>
          <p:nvPr>
            <p:ph type="ftr" sz="quarter" idx="3"/>
          </p:nvPr>
        </p:nvSpPr>
        <p:spPr>
          <a:xfrm>
            <a:off x="720090" y="6508427"/>
            <a:ext cx="4114800" cy="215444"/>
          </a:xfrm>
          <a:prstGeom prst="rect">
            <a:avLst/>
          </a:prstGeom>
        </p:spPr>
        <p:txBody>
          <a:bodyPr vert="horz" lIns="0" tIns="0" rIns="0" bIns="0" rtlCol="0" anchor="ctr">
            <a:noAutofit/>
          </a:bodyPr>
          <a:lstStyle>
            <a:lvl1pPr algn="l">
              <a:defRPr sz="1400">
                <a:solidFill>
                  <a:srgbClr val="003C65"/>
                </a:solidFill>
              </a:defRPr>
            </a:lvl1pPr>
          </a:lstStyle>
          <a:p>
            <a:r>
              <a:rPr lang="en-US"/>
              <a:t>Technology for a better society</a:t>
            </a:r>
            <a:endParaRPr lang="nb-NO"/>
          </a:p>
        </p:txBody>
      </p:sp>
      <p:pic>
        <p:nvPicPr>
          <p:cNvPr id="14" name="Graphic 13">
            <a:extLst>
              <a:ext uri="{FF2B5EF4-FFF2-40B4-BE49-F238E27FC236}">
                <a16:creationId xmlns:a16="http://schemas.microsoft.com/office/drawing/2014/main" id="{734540D3-19D1-4343-B2B9-64CF5617C5FD}"/>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720090" y="0"/>
            <a:ext cx="1096735" cy="1304666"/>
          </a:xfrm>
          <a:prstGeom prst="rect">
            <a:avLst/>
          </a:prstGeom>
        </p:spPr>
      </p:pic>
    </p:spTree>
    <p:extLst>
      <p:ext uri="{BB962C8B-B14F-4D97-AF65-F5344CB8AC3E}">
        <p14:creationId xmlns:p14="http://schemas.microsoft.com/office/powerpoint/2010/main" val="334918375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Lst>
  <p:hf sldNum="0" hdr="0" dt="0"/>
  <p:txStyles>
    <p:titleStyle>
      <a:lvl1pPr algn="l" defTabSz="914400" rtl="0" eaLnBrk="1" latinLnBrk="0" hangingPunct="1">
        <a:lnSpc>
          <a:spcPct val="90000"/>
        </a:lnSpc>
        <a:spcBef>
          <a:spcPct val="0"/>
        </a:spcBef>
        <a:buNone/>
        <a:defRPr sz="3850" b="1" kern="1200">
          <a:solidFill>
            <a:srgbClr val="05427B"/>
          </a:solidFill>
          <a:latin typeface="+mj-lt"/>
          <a:ea typeface="+mj-ea"/>
          <a:cs typeface="+mj-cs"/>
        </a:defRPr>
      </a:lvl1pPr>
    </p:titleStyle>
    <p:body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rgbClr val="05427B"/>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rgbClr val="05427B"/>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05427B"/>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rgbClr val="05427B"/>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rgbClr val="05427B"/>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8.xml"/><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120.xml"/><Relationship Id="rId5" Type="http://schemas.openxmlformats.org/officeDocument/2006/relationships/image" Target="../media/image16.tmp"/><Relationship Id="rId4" Type="http://schemas.openxmlformats.org/officeDocument/2006/relationships/image" Target="../media/image15.tmp"/></Relationships>
</file>

<file path=ppt/slides/_rels/slide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xml"/><Relationship Id="rId1" Type="http://schemas.openxmlformats.org/officeDocument/2006/relationships/slideLayout" Target="../slideLayouts/slideLayout120.xml"/><Relationship Id="rId4" Type="http://schemas.openxmlformats.org/officeDocument/2006/relationships/image" Target="../media/image18.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1.xml"/></Relationships>
</file>

<file path=ppt/slides/_rels/slide8.xml.rels><?xml version="1.0" encoding="UTF-8" standalone="yes"?>
<Relationships xmlns="http://schemas.openxmlformats.org/package/2006/relationships"><Relationship Id="rId8" Type="http://schemas.openxmlformats.org/officeDocument/2006/relationships/image" Target="../media/image24.tmp"/><Relationship Id="rId3" Type="http://schemas.openxmlformats.org/officeDocument/2006/relationships/image" Target="../media/image19.png"/><Relationship Id="rId7" Type="http://schemas.openxmlformats.org/officeDocument/2006/relationships/image" Target="../media/image23.tmp"/><Relationship Id="rId2" Type="http://schemas.openxmlformats.org/officeDocument/2006/relationships/notesSlide" Target="../notesSlides/notesSlide3.xml"/><Relationship Id="rId1" Type="http://schemas.openxmlformats.org/officeDocument/2006/relationships/slideLayout" Target="../slideLayouts/slideLayout122.xml"/><Relationship Id="rId6" Type="http://schemas.openxmlformats.org/officeDocument/2006/relationships/image" Target="../media/image22.tmp"/><Relationship Id="rId11" Type="http://schemas.openxmlformats.org/officeDocument/2006/relationships/image" Target="../media/image27.jpg"/><Relationship Id="rId5" Type="http://schemas.openxmlformats.org/officeDocument/2006/relationships/image" Target="../media/image21.tmp"/><Relationship Id="rId10" Type="http://schemas.openxmlformats.org/officeDocument/2006/relationships/image" Target="../media/image26.jpg"/><Relationship Id="rId4" Type="http://schemas.openxmlformats.org/officeDocument/2006/relationships/image" Target="../media/image20.jpeg"/><Relationship Id="rId9" Type="http://schemas.openxmlformats.org/officeDocument/2006/relationships/image" Target="../media/image25.jp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1.xml"/><Relationship Id="rId7" Type="http://schemas.openxmlformats.org/officeDocument/2006/relationships/image" Target="../media/image25.jpg"/><Relationship Id="rId2" Type="http://schemas.openxmlformats.org/officeDocument/2006/relationships/diagramData" Target="../diagrams/data1.xml"/><Relationship Id="rId1" Type="http://schemas.openxmlformats.org/officeDocument/2006/relationships/slideLayout" Target="../slideLayouts/slideLayout1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B27CDE1-40F6-4609-A19B-FAB846361F24}"/>
              </a:ext>
            </a:extLst>
          </p:cNvPr>
          <p:cNvSpPr>
            <a:spLocks noGrp="1"/>
          </p:cNvSpPr>
          <p:nvPr>
            <p:ph type="pic" sz="quarter" idx="13"/>
          </p:nvPr>
        </p:nvSpPr>
        <p:spPr/>
      </p:sp>
      <p:sp>
        <p:nvSpPr>
          <p:cNvPr id="14" name="Text Placeholder 13">
            <a:extLst>
              <a:ext uri="{FF2B5EF4-FFF2-40B4-BE49-F238E27FC236}">
                <a16:creationId xmlns:a16="http://schemas.microsoft.com/office/drawing/2014/main" id="{F47A3C85-2E7B-4B39-A8B0-2A8DE7974320}"/>
              </a:ext>
            </a:extLst>
          </p:cNvPr>
          <p:cNvSpPr>
            <a:spLocks noGrp="1"/>
          </p:cNvSpPr>
          <p:nvPr>
            <p:ph type="body" sz="quarter" idx="20"/>
          </p:nvPr>
        </p:nvSpPr>
        <p:spPr/>
        <p:txBody>
          <a:bodyPr/>
          <a:lstStyle/>
          <a:p>
            <a:endParaRPr lang="nb-NO" dirty="0"/>
          </a:p>
        </p:txBody>
      </p:sp>
      <p:sp>
        <p:nvSpPr>
          <p:cNvPr id="12" name="Subtitle 11">
            <a:extLst>
              <a:ext uri="{FF2B5EF4-FFF2-40B4-BE49-F238E27FC236}">
                <a16:creationId xmlns:a16="http://schemas.microsoft.com/office/drawing/2014/main" id="{CE44D5F5-C1BE-4A4B-A515-0C8CA1068255}"/>
              </a:ext>
            </a:extLst>
          </p:cNvPr>
          <p:cNvSpPr>
            <a:spLocks noGrp="1"/>
          </p:cNvSpPr>
          <p:nvPr>
            <p:ph type="subTitle" idx="1"/>
          </p:nvPr>
        </p:nvSpPr>
        <p:spPr/>
        <p:txBody>
          <a:bodyPr/>
          <a:lstStyle/>
          <a:p>
            <a:r>
              <a:rPr lang="nb-NO" dirty="0"/>
              <a:t>Hans Ivar Skjelbred</a:t>
            </a:r>
          </a:p>
          <a:p>
            <a:r>
              <a:rPr lang="nb-NO" dirty="0"/>
              <a:t>User Meeting </a:t>
            </a:r>
            <a:r>
              <a:rPr lang="nb-NO"/>
              <a:t>– 17.11.2021</a:t>
            </a:r>
            <a:endParaRPr lang="nb-NO" dirty="0"/>
          </a:p>
        </p:txBody>
      </p:sp>
      <p:sp>
        <p:nvSpPr>
          <p:cNvPr id="5" name="Plassholder for bunntekst 4">
            <a:extLst>
              <a:ext uri="{FF2B5EF4-FFF2-40B4-BE49-F238E27FC236}">
                <a16:creationId xmlns:a16="http://schemas.microsoft.com/office/drawing/2014/main" id="{33084687-7221-0946-B72A-2F8C5E8AA6EB}"/>
              </a:ext>
            </a:extLst>
          </p:cNvPr>
          <p:cNvSpPr>
            <a:spLocks noGrp="1"/>
          </p:cNvSpPr>
          <p:nvPr>
            <p:ph type="ftr" sz="quarter" idx="11"/>
          </p:nvPr>
        </p:nvSpPr>
        <p:spPr>
          <a:xfrm>
            <a:off x="8022499" y="6369493"/>
            <a:ext cx="3424012" cy="193899"/>
          </a:xfrm>
        </p:spPr>
        <p:txBody>
          <a:bodyPr/>
          <a:lstStyle/>
          <a:p>
            <a:r>
              <a:rPr lang="nb-NO"/>
              <a:t>Teknologi for et bedre samfunn</a:t>
            </a:r>
            <a:endParaRPr lang="nb-NO" dirty="0"/>
          </a:p>
        </p:txBody>
      </p:sp>
      <p:sp>
        <p:nvSpPr>
          <p:cNvPr id="11" name="Title 10">
            <a:extLst>
              <a:ext uri="{FF2B5EF4-FFF2-40B4-BE49-F238E27FC236}">
                <a16:creationId xmlns:a16="http://schemas.microsoft.com/office/drawing/2014/main" id="{611280A8-E9CE-4521-8D6E-9480DC2E262D}"/>
              </a:ext>
            </a:extLst>
          </p:cNvPr>
          <p:cNvSpPr>
            <a:spLocks noGrp="1"/>
          </p:cNvSpPr>
          <p:nvPr>
            <p:ph type="ctrTitle"/>
          </p:nvPr>
        </p:nvSpPr>
        <p:spPr/>
        <p:txBody>
          <a:bodyPr/>
          <a:lstStyle/>
          <a:p>
            <a:r>
              <a:rPr lang="nb-NO" dirty="0" err="1"/>
              <a:t>iScheduling</a:t>
            </a:r>
            <a:endParaRPr lang="nb-NO" dirty="0"/>
          </a:p>
        </p:txBody>
      </p:sp>
    </p:spTree>
    <p:custDataLst>
      <p:tags r:id="rId1"/>
    </p:custDataLst>
    <p:extLst>
      <p:ext uri="{BB962C8B-B14F-4D97-AF65-F5344CB8AC3E}">
        <p14:creationId xmlns:p14="http://schemas.microsoft.com/office/powerpoint/2010/main" val="3619548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E456-E23D-4B8A-BDA0-14448608109C}"/>
              </a:ext>
            </a:extLst>
          </p:cNvPr>
          <p:cNvSpPr>
            <a:spLocks noGrp="1"/>
          </p:cNvSpPr>
          <p:nvPr>
            <p:ph type="title"/>
          </p:nvPr>
        </p:nvSpPr>
        <p:spPr>
          <a:xfrm>
            <a:off x="2058049" y="158284"/>
            <a:ext cx="10555331" cy="826689"/>
          </a:xfrm>
        </p:spPr>
        <p:txBody>
          <a:bodyPr/>
          <a:lstStyle/>
          <a:p>
            <a:r>
              <a:rPr lang="en-US" sz="3600" dirty="0"/>
              <a:t>Possible issues for future research</a:t>
            </a:r>
          </a:p>
        </p:txBody>
      </p:sp>
      <p:sp>
        <p:nvSpPr>
          <p:cNvPr id="3" name="Slide Number Placeholder 2">
            <a:extLst>
              <a:ext uri="{FF2B5EF4-FFF2-40B4-BE49-F238E27FC236}">
                <a16:creationId xmlns:a16="http://schemas.microsoft.com/office/drawing/2014/main" id="{F36B4DF4-07EF-4243-8318-2B3D8B11A5BE}"/>
              </a:ext>
            </a:extLst>
          </p:cNvPr>
          <p:cNvSpPr>
            <a:spLocks noGrp="1"/>
          </p:cNvSpPr>
          <p:nvPr>
            <p:ph type="sldNum" sz="quarter" idx="12"/>
          </p:nvPr>
        </p:nvSpPr>
        <p:spPr/>
        <p:txBody>
          <a:bodyPr/>
          <a:lstStyle/>
          <a:p>
            <a:fld id="{5751DFAA-887F-4071-8EAD-E8CA316FCF06}" type="slidenum">
              <a:rPr lang="nb-NO" smtClean="0"/>
              <a:t>10</a:t>
            </a:fld>
            <a:endParaRPr lang="nb-NO"/>
          </a:p>
        </p:txBody>
      </p:sp>
      <p:sp>
        <p:nvSpPr>
          <p:cNvPr id="30" name="Content Placeholder 2">
            <a:extLst>
              <a:ext uri="{FF2B5EF4-FFF2-40B4-BE49-F238E27FC236}">
                <a16:creationId xmlns:a16="http://schemas.microsoft.com/office/drawing/2014/main" id="{9378B018-F788-48C2-8BAD-463F4F3352A8}"/>
              </a:ext>
            </a:extLst>
          </p:cNvPr>
          <p:cNvSpPr txBox="1">
            <a:spLocks/>
          </p:cNvSpPr>
          <p:nvPr/>
        </p:nvSpPr>
        <p:spPr>
          <a:xfrm>
            <a:off x="105195" y="1327095"/>
            <a:ext cx="11976213" cy="4793672"/>
          </a:xfrm>
          <a:prstGeom prst="rect">
            <a:avLst/>
          </a:prstGeom>
        </p:spPr>
        <p:txBody>
          <a:bodyPr/>
          <a:lst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sp>
        <p:nvSpPr>
          <p:cNvPr id="5" name="Content Placeholder 2">
            <a:extLst>
              <a:ext uri="{FF2B5EF4-FFF2-40B4-BE49-F238E27FC236}">
                <a16:creationId xmlns:a16="http://schemas.microsoft.com/office/drawing/2014/main" id="{975ADFE5-6747-4BEE-A2DB-4115B05FE7B5}"/>
              </a:ext>
            </a:extLst>
          </p:cNvPr>
          <p:cNvSpPr txBox="1">
            <a:spLocks/>
          </p:cNvSpPr>
          <p:nvPr/>
        </p:nvSpPr>
        <p:spPr>
          <a:xfrm>
            <a:off x="710504" y="1270059"/>
            <a:ext cx="10765593" cy="3801079"/>
          </a:xfrm>
          <a:prstGeom prst="rect">
            <a:avLst/>
          </a:prstGeom>
        </p:spPr>
        <p:txBody>
          <a:bodyPr/>
          <a:lst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iScheduling 1.0, all the training dataset is generated based on the </a:t>
            </a:r>
            <a:r>
              <a:rPr lang="en-US" dirty="0">
                <a:solidFill>
                  <a:srgbClr val="FF0000"/>
                </a:solidFill>
              </a:rPr>
              <a:t>historical data</a:t>
            </a:r>
            <a:r>
              <a:rPr lang="en-US" dirty="0"/>
              <a:t>, e.g., market price and inflow. However, the </a:t>
            </a:r>
            <a:r>
              <a:rPr lang="en-GB" dirty="0"/>
              <a:t>extreme weather caused by climate change happens more frequently. </a:t>
            </a:r>
            <a:r>
              <a:rPr lang="en-GB" dirty="0">
                <a:solidFill>
                  <a:srgbClr val="FF0000"/>
                </a:solidFill>
              </a:rPr>
              <a:t>Stochastic data and other energy source (i.e., sol and wind) </a:t>
            </a:r>
            <a:r>
              <a:rPr lang="en-GB" dirty="0"/>
              <a:t>should be taken into consideration to generate a bigger dataset and represent a future-oriented picture.  </a:t>
            </a:r>
          </a:p>
          <a:p>
            <a:r>
              <a:rPr lang="en-GB" dirty="0"/>
              <a:t>In iScheduling 1.0, all the watercourses tested are simple with limited number of plants and reservoirs. It is important to develop more heuristics to reduce the number of input data columns. Then </a:t>
            </a:r>
            <a:r>
              <a:rPr lang="en-GB" dirty="0">
                <a:solidFill>
                  <a:srgbClr val="FF0000"/>
                </a:solidFill>
              </a:rPr>
              <a:t>big cascaded watercourses </a:t>
            </a:r>
            <a:r>
              <a:rPr lang="en-GB" dirty="0"/>
              <a:t>can be tested. </a:t>
            </a:r>
          </a:p>
          <a:p>
            <a:r>
              <a:rPr lang="en-GB" dirty="0"/>
              <a:t>In iScheduling 1.0, all the commands checked are one-time setting. It is possible to extend to be </a:t>
            </a:r>
            <a:r>
              <a:rPr lang="en-GB" dirty="0">
                <a:solidFill>
                  <a:srgbClr val="FF0000"/>
                </a:solidFill>
              </a:rPr>
              <a:t>a time-dependent and object-dependent setting</a:t>
            </a:r>
            <a:r>
              <a:rPr lang="en-GB" dirty="0"/>
              <a:t>. </a:t>
            </a:r>
          </a:p>
        </p:txBody>
      </p:sp>
    </p:spTree>
    <p:extLst>
      <p:ext uri="{BB962C8B-B14F-4D97-AF65-F5344CB8AC3E}">
        <p14:creationId xmlns:p14="http://schemas.microsoft.com/office/powerpoint/2010/main" val="786233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A7728D-7133-4A50-AAD2-58F5F43001D9}"/>
              </a:ext>
            </a:extLst>
          </p:cNvPr>
          <p:cNvSpPr>
            <a:spLocks noGrp="1"/>
          </p:cNvSpPr>
          <p:nvPr>
            <p:ph type="ftr" sz="quarter" idx="11"/>
          </p:nvPr>
        </p:nvSpPr>
        <p:spPr/>
        <p:txBody>
          <a:bodyPr/>
          <a:lstStyle/>
          <a:p>
            <a:r>
              <a:rPr lang="nb-NO"/>
              <a:t>Teknologi for et bedre samfunn</a:t>
            </a:r>
            <a:endParaRPr lang="nb-NO" sz="3900" dirty="0"/>
          </a:p>
        </p:txBody>
      </p:sp>
    </p:spTree>
    <p:custDataLst>
      <p:tags r:id="rId1"/>
    </p:custDataLst>
    <p:extLst>
      <p:ext uri="{BB962C8B-B14F-4D97-AF65-F5344CB8AC3E}">
        <p14:creationId xmlns:p14="http://schemas.microsoft.com/office/powerpoint/2010/main" val="2843703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0246-7B21-4805-B396-EDA55E80D9D6}"/>
              </a:ext>
            </a:extLst>
          </p:cNvPr>
          <p:cNvSpPr>
            <a:spLocks noGrp="1"/>
          </p:cNvSpPr>
          <p:nvPr>
            <p:ph type="title"/>
          </p:nvPr>
        </p:nvSpPr>
        <p:spPr/>
        <p:txBody>
          <a:bodyPr/>
          <a:lstStyle/>
          <a:p>
            <a:endParaRPr lang="nb-NO"/>
          </a:p>
        </p:txBody>
      </p:sp>
      <p:sp>
        <p:nvSpPr>
          <p:cNvPr id="3" name="Text Placeholder 2">
            <a:extLst>
              <a:ext uri="{FF2B5EF4-FFF2-40B4-BE49-F238E27FC236}">
                <a16:creationId xmlns:a16="http://schemas.microsoft.com/office/drawing/2014/main" id="{F5F69737-2461-415B-8C38-11A9EC3C4F35}"/>
              </a:ext>
            </a:extLst>
          </p:cNvPr>
          <p:cNvSpPr>
            <a:spLocks noGrp="1"/>
          </p:cNvSpPr>
          <p:nvPr>
            <p:ph type="body" sz="quarter" idx="12"/>
          </p:nvPr>
        </p:nvSpPr>
        <p:spPr/>
        <p:txBody>
          <a:bodyPr/>
          <a:lstStyle/>
          <a:p>
            <a:r>
              <a:rPr lang="nb-NO" dirty="0"/>
              <a:t>See if SHOP </a:t>
            </a:r>
            <a:r>
              <a:rPr lang="nb-NO" dirty="0" err="1"/>
              <a:t>can</a:t>
            </a:r>
            <a:r>
              <a:rPr lang="nb-NO" dirty="0"/>
              <a:t> </a:t>
            </a:r>
            <a:r>
              <a:rPr lang="nb-NO" dirty="0" err="1"/>
              <a:t>outperform</a:t>
            </a:r>
            <a:r>
              <a:rPr lang="nb-NO" dirty="0"/>
              <a:t> </a:t>
            </a:r>
            <a:r>
              <a:rPr lang="nb-NO" dirty="0" err="1"/>
              <a:t>current</a:t>
            </a:r>
            <a:r>
              <a:rPr lang="nb-NO" dirty="0"/>
              <a:t> </a:t>
            </a:r>
            <a:r>
              <a:rPr lang="nb-NO" dirty="0" err="1"/>
              <a:t>user</a:t>
            </a:r>
            <a:r>
              <a:rPr lang="nb-NO" dirty="0"/>
              <a:t> settings </a:t>
            </a:r>
            <a:r>
              <a:rPr lang="nb-NO" dirty="0" err="1"/>
              <a:t>with</a:t>
            </a:r>
            <a:r>
              <a:rPr lang="nb-NO" dirty="0"/>
              <a:t> </a:t>
            </a:r>
            <a:r>
              <a:rPr lang="nb-NO" dirty="0" err="1"/>
              <a:t>optimized</a:t>
            </a:r>
            <a:r>
              <a:rPr lang="nb-NO" dirty="0"/>
              <a:t> </a:t>
            </a:r>
            <a:r>
              <a:rPr lang="nb-NO" dirty="0" err="1"/>
              <a:t>commands</a:t>
            </a:r>
            <a:endParaRPr lang="nb-NO" dirty="0"/>
          </a:p>
          <a:p>
            <a:r>
              <a:rPr lang="nb-NO" dirty="0"/>
              <a:t>Is </a:t>
            </a:r>
            <a:r>
              <a:rPr lang="nb-NO" dirty="0" err="1"/>
              <a:t>there</a:t>
            </a:r>
            <a:r>
              <a:rPr lang="nb-NO" dirty="0"/>
              <a:t> </a:t>
            </a:r>
            <a:r>
              <a:rPr lang="nb-NO" dirty="0" err="1"/>
              <a:t>any</a:t>
            </a:r>
            <a:r>
              <a:rPr lang="nb-NO" dirty="0"/>
              <a:t> </a:t>
            </a:r>
            <a:r>
              <a:rPr lang="nb-NO" dirty="0" err="1"/>
              <a:t>potential</a:t>
            </a:r>
            <a:r>
              <a:rPr lang="nb-NO" dirty="0"/>
              <a:t> </a:t>
            </a:r>
            <a:r>
              <a:rPr lang="nb-NO" dirty="0" err="1"/>
              <a:t>improvement</a:t>
            </a:r>
            <a:r>
              <a:rPr lang="nb-NO" dirty="0"/>
              <a:t>?</a:t>
            </a:r>
          </a:p>
          <a:p>
            <a:pPr lvl="1"/>
            <a:r>
              <a:rPr lang="nb-NO" dirty="0"/>
              <a:t>How to </a:t>
            </a:r>
            <a:r>
              <a:rPr lang="nb-NO" dirty="0" err="1"/>
              <a:t>measure</a:t>
            </a:r>
            <a:r>
              <a:rPr lang="nb-NO" dirty="0"/>
              <a:t> </a:t>
            </a:r>
            <a:r>
              <a:rPr lang="nb-NO" dirty="0" err="1"/>
              <a:t>improvement</a:t>
            </a:r>
            <a:endParaRPr lang="nb-NO" dirty="0"/>
          </a:p>
          <a:p>
            <a:r>
              <a:rPr lang="nb-NO" dirty="0" err="1"/>
              <a:t>Can</a:t>
            </a:r>
            <a:r>
              <a:rPr lang="nb-NO" dirty="0"/>
              <a:t> </a:t>
            </a:r>
            <a:r>
              <a:rPr lang="nb-NO" dirty="0" err="1"/>
              <a:t>machine</a:t>
            </a:r>
            <a:r>
              <a:rPr lang="nb-NO" dirty="0"/>
              <a:t> </a:t>
            </a:r>
            <a:r>
              <a:rPr lang="nb-NO" dirty="0" err="1"/>
              <a:t>learning</a:t>
            </a:r>
            <a:r>
              <a:rPr lang="nb-NO" dirty="0"/>
              <a:t> </a:t>
            </a:r>
            <a:r>
              <a:rPr lang="nb-NO" dirty="0" err="1"/>
              <a:t>find</a:t>
            </a:r>
            <a:r>
              <a:rPr lang="nb-NO" dirty="0"/>
              <a:t> </a:t>
            </a:r>
            <a:r>
              <a:rPr lang="nb-NO" dirty="0" err="1"/>
              <a:t>the</a:t>
            </a:r>
            <a:r>
              <a:rPr lang="nb-NO" dirty="0"/>
              <a:t> optimal </a:t>
            </a:r>
            <a:r>
              <a:rPr lang="nb-NO" dirty="0" err="1"/>
              <a:t>commands</a:t>
            </a:r>
            <a:r>
              <a:rPr lang="nb-NO" dirty="0"/>
              <a:t>?</a:t>
            </a:r>
          </a:p>
          <a:p>
            <a:pPr lvl="1"/>
            <a:r>
              <a:rPr lang="nb-NO" dirty="0"/>
              <a:t>NTNU</a:t>
            </a:r>
          </a:p>
          <a:p>
            <a:r>
              <a:rPr lang="nb-NO" dirty="0" err="1"/>
              <a:t>Further</a:t>
            </a:r>
            <a:r>
              <a:rPr lang="nb-NO" dirty="0"/>
              <a:t> </a:t>
            </a:r>
            <a:r>
              <a:rPr lang="nb-NO" dirty="0" err="1"/>
              <a:t>research</a:t>
            </a:r>
            <a:r>
              <a:rPr lang="nb-NO" dirty="0"/>
              <a:t> </a:t>
            </a:r>
            <a:r>
              <a:rPr lang="nb-NO" dirty="0" err="1"/>
              <a:t>possibilities</a:t>
            </a:r>
            <a:r>
              <a:rPr lang="nb-NO" dirty="0"/>
              <a:t> =&gt; </a:t>
            </a:r>
            <a:r>
              <a:rPr lang="nb-NO" dirty="0" err="1"/>
              <a:t>learning</a:t>
            </a:r>
            <a:r>
              <a:rPr lang="nb-NO" dirty="0"/>
              <a:t> from </a:t>
            </a:r>
            <a:r>
              <a:rPr lang="nb-NO" dirty="0" err="1"/>
              <a:t>the</a:t>
            </a:r>
            <a:r>
              <a:rPr lang="nb-NO" dirty="0"/>
              <a:t> </a:t>
            </a:r>
            <a:r>
              <a:rPr lang="nb-NO" dirty="0" err="1"/>
              <a:t>future</a:t>
            </a:r>
            <a:r>
              <a:rPr lang="nb-NO" dirty="0"/>
              <a:t> </a:t>
            </a:r>
            <a:r>
              <a:rPr lang="nb-NO" dirty="0" err="1"/>
              <a:t>rather</a:t>
            </a:r>
            <a:r>
              <a:rPr lang="nb-NO" dirty="0"/>
              <a:t> </a:t>
            </a:r>
            <a:r>
              <a:rPr lang="nb-NO" dirty="0" err="1"/>
              <a:t>than</a:t>
            </a:r>
            <a:r>
              <a:rPr lang="nb-NO" dirty="0"/>
              <a:t> </a:t>
            </a:r>
            <a:r>
              <a:rPr lang="nb-NO" dirty="0" err="1"/>
              <a:t>the</a:t>
            </a:r>
            <a:r>
              <a:rPr lang="nb-NO" dirty="0"/>
              <a:t> </a:t>
            </a:r>
            <a:r>
              <a:rPr lang="nb-NO" dirty="0" err="1"/>
              <a:t>past</a:t>
            </a:r>
            <a:endParaRPr lang="nb-NO" dirty="0"/>
          </a:p>
        </p:txBody>
      </p:sp>
    </p:spTree>
    <p:extLst>
      <p:ext uri="{BB962C8B-B14F-4D97-AF65-F5344CB8AC3E}">
        <p14:creationId xmlns:p14="http://schemas.microsoft.com/office/powerpoint/2010/main" val="122664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0CEA75-B398-4D65-871F-66960BFBC8E0}"/>
              </a:ext>
            </a:extLst>
          </p:cNvPr>
          <p:cNvSpPr>
            <a:spLocks noGrp="1"/>
          </p:cNvSpPr>
          <p:nvPr>
            <p:ph type="title"/>
          </p:nvPr>
        </p:nvSpPr>
        <p:spPr>
          <a:xfrm>
            <a:off x="2021239" y="69881"/>
            <a:ext cx="9369266" cy="678776"/>
          </a:xfrm>
        </p:spPr>
        <p:txBody>
          <a:bodyPr/>
          <a:lstStyle/>
          <a:p>
            <a:r>
              <a:rPr lang="en-US" dirty="0" err="1"/>
              <a:t>iScheduling</a:t>
            </a:r>
            <a:r>
              <a:rPr lang="en-US" dirty="0"/>
              <a:t> – training</a:t>
            </a:r>
          </a:p>
        </p:txBody>
      </p:sp>
      <p:sp>
        <p:nvSpPr>
          <p:cNvPr id="2" name="Footer Placeholder 1">
            <a:extLst>
              <a:ext uri="{FF2B5EF4-FFF2-40B4-BE49-F238E27FC236}">
                <a16:creationId xmlns:a16="http://schemas.microsoft.com/office/drawing/2014/main" id="{DF22065A-11AB-4209-87CA-9EB44EAE9E2C}"/>
              </a:ext>
            </a:extLst>
          </p:cNvPr>
          <p:cNvSpPr>
            <a:spLocks noGrp="1"/>
          </p:cNvSpPr>
          <p:nvPr>
            <p:ph type="ftr" sz="quarter" idx="1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C65"/>
                </a:solidFill>
                <a:effectLst/>
                <a:uLnTx/>
                <a:uFillTx/>
                <a:latin typeface="Calibri"/>
                <a:ea typeface="+mn-ea"/>
                <a:cs typeface="+mn-cs"/>
              </a:rPr>
              <a:t>Technology for a better society</a:t>
            </a:r>
            <a:endParaRPr kumimoji="0" lang="nb-NO" sz="3900" b="0" i="0" u="none" strike="noStrike" kern="1200" cap="none" spc="0" normalizeH="0" baseline="0" noProof="0">
              <a:ln>
                <a:noFill/>
              </a:ln>
              <a:solidFill>
                <a:srgbClr val="003C65"/>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1A2DA9C-C4B5-44BA-8CAC-974538EA6D30}"/>
              </a:ext>
            </a:extLst>
          </p:cNvPr>
          <p:cNvPicPr>
            <a:picLocks noChangeAspect="1"/>
          </p:cNvPicPr>
          <p:nvPr/>
        </p:nvPicPr>
        <p:blipFill rotWithShape="1">
          <a:blip r:embed="rId2"/>
          <a:srcRect l="19747" t="28826" r="52353" b="2694"/>
          <a:stretch/>
        </p:blipFill>
        <p:spPr>
          <a:xfrm>
            <a:off x="228018" y="1326622"/>
            <a:ext cx="3586443" cy="5226566"/>
          </a:xfrm>
          <a:prstGeom prst="rect">
            <a:avLst/>
          </a:prstGeom>
        </p:spPr>
      </p:pic>
      <p:pic>
        <p:nvPicPr>
          <p:cNvPr id="6" name="Picture 5">
            <a:extLst>
              <a:ext uri="{FF2B5EF4-FFF2-40B4-BE49-F238E27FC236}">
                <a16:creationId xmlns:a16="http://schemas.microsoft.com/office/drawing/2014/main" id="{DE56D79F-BDE8-48B9-9194-0FBF9939C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088" y="146539"/>
            <a:ext cx="3839170" cy="459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226EBF3-E6E1-4F6D-A166-986B43C35C57}"/>
              </a:ext>
            </a:extLst>
          </p:cNvPr>
          <p:cNvPicPr>
            <a:picLocks noChangeAspect="1"/>
          </p:cNvPicPr>
          <p:nvPr/>
        </p:nvPicPr>
        <p:blipFill rotWithShape="1">
          <a:blip r:embed="rId4"/>
          <a:srcRect b="7182"/>
          <a:stretch/>
        </p:blipFill>
        <p:spPr>
          <a:xfrm>
            <a:off x="3571617" y="889901"/>
            <a:ext cx="4100686" cy="1732304"/>
          </a:xfrm>
          <a:prstGeom prst="rect">
            <a:avLst/>
          </a:prstGeom>
        </p:spPr>
      </p:pic>
      <p:sp>
        <p:nvSpPr>
          <p:cNvPr id="8" name="Arrow: Down 7">
            <a:extLst>
              <a:ext uri="{FF2B5EF4-FFF2-40B4-BE49-F238E27FC236}">
                <a16:creationId xmlns:a16="http://schemas.microsoft.com/office/drawing/2014/main" id="{1A069FCD-43F2-4037-9187-5F93B2D5ECFA}"/>
              </a:ext>
            </a:extLst>
          </p:cNvPr>
          <p:cNvSpPr/>
          <p:nvPr/>
        </p:nvSpPr>
        <p:spPr>
          <a:xfrm>
            <a:off x="5424853" y="2703918"/>
            <a:ext cx="320919" cy="364823"/>
          </a:xfrm>
          <a:prstGeom prst="down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Arrow: Down 8">
            <a:extLst>
              <a:ext uri="{FF2B5EF4-FFF2-40B4-BE49-F238E27FC236}">
                <a16:creationId xmlns:a16="http://schemas.microsoft.com/office/drawing/2014/main" id="{424DC7E6-D781-498C-AC6A-1A430E1C4A67}"/>
              </a:ext>
            </a:extLst>
          </p:cNvPr>
          <p:cNvSpPr/>
          <p:nvPr/>
        </p:nvSpPr>
        <p:spPr>
          <a:xfrm rot="17854336">
            <a:off x="4088456" y="2828257"/>
            <a:ext cx="320919" cy="756138"/>
          </a:xfrm>
          <a:prstGeom prst="down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rrow: Down 9">
            <a:extLst>
              <a:ext uri="{FF2B5EF4-FFF2-40B4-BE49-F238E27FC236}">
                <a16:creationId xmlns:a16="http://schemas.microsoft.com/office/drawing/2014/main" id="{6CE03207-9073-4AFB-959B-999285E02495}"/>
              </a:ext>
            </a:extLst>
          </p:cNvPr>
          <p:cNvSpPr/>
          <p:nvPr/>
        </p:nvSpPr>
        <p:spPr>
          <a:xfrm rot="14404614">
            <a:off x="4083535" y="3649784"/>
            <a:ext cx="320919" cy="756138"/>
          </a:xfrm>
          <a:prstGeom prst="down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rrow: Down 10">
            <a:extLst>
              <a:ext uri="{FF2B5EF4-FFF2-40B4-BE49-F238E27FC236}">
                <a16:creationId xmlns:a16="http://schemas.microsoft.com/office/drawing/2014/main" id="{5C2D4108-2FCE-4BBA-ACFF-A91EEDA63BDF}"/>
              </a:ext>
            </a:extLst>
          </p:cNvPr>
          <p:cNvSpPr/>
          <p:nvPr/>
        </p:nvSpPr>
        <p:spPr>
          <a:xfrm rot="5400000">
            <a:off x="6826111" y="3253136"/>
            <a:ext cx="320919" cy="756138"/>
          </a:xfrm>
          <a:prstGeom prst="down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E80E4027-F1C0-4FCC-A951-CBBD76CE7FD3}"/>
              </a:ext>
            </a:extLst>
          </p:cNvPr>
          <p:cNvSpPr/>
          <p:nvPr/>
        </p:nvSpPr>
        <p:spPr>
          <a:xfrm rot="16200000">
            <a:off x="3294518" y="5610848"/>
            <a:ext cx="1821598" cy="404447"/>
          </a:xfrm>
          <a:prstGeom prst="rect">
            <a:avLst/>
          </a:prstGeom>
          <a:solidFill>
            <a:schemeClr val="tx2">
              <a:lumMod val="75000"/>
              <a:lumOff val="2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white"/>
                </a:solidFill>
                <a:effectLst/>
                <a:uLnTx/>
                <a:uFillTx/>
                <a:latin typeface="Calibri"/>
                <a:ea typeface="+mn-ea"/>
                <a:cs typeface="+mn-cs"/>
              </a:rPr>
              <a:t>Set-up 1</a:t>
            </a:r>
          </a:p>
        </p:txBody>
      </p:sp>
      <p:sp>
        <p:nvSpPr>
          <p:cNvPr id="13" name="Rectangle 12">
            <a:extLst>
              <a:ext uri="{FF2B5EF4-FFF2-40B4-BE49-F238E27FC236}">
                <a16:creationId xmlns:a16="http://schemas.microsoft.com/office/drawing/2014/main" id="{FC84A83A-A8AA-4E7B-9D55-6743D7D6605A}"/>
              </a:ext>
            </a:extLst>
          </p:cNvPr>
          <p:cNvSpPr/>
          <p:nvPr/>
        </p:nvSpPr>
        <p:spPr>
          <a:xfrm rot="16200000">
            <a:off x="3698965" y="5610847"/>
            <a:ext cx="1821600" cy="404447"/>
          </a:xfrm>
          <a:prstGeom prst="rect">
            <a:avLst/>
          </a:prstGeom>
          <a:solidFill>
            <a:schemeClr val="tx2">
              <a:lumMod val="75000"/>
              <a:lumOff val="2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white"/>
                </a:solidFill>
                <a:effectLst/>
                <a:uLnTx/>
                <a:uFillTx/>
                <a:latin typeface="Calibri"/>
                <a:ea typeface="+mn-ea"/>
                <a:cs typeface="+mn-cs"/>
              </a:rPr>
              <a:t>Set-up 2</a:t>
            </a:r>
          </a:p>
        </p:txBody>
      </p:sp>
      <p:sp>
        <p:nvSpPr>
          <p:cNvPr id="14" name="Rectangle 13">
            <a:extLst>
              <a:ext uri="{FF2B5EF4-FFF2-40B4-BE49-F238E27FC236}">
                <a16:creationId xmlns:a16="http://schemas.microsoft.com/office/drawing/2014/main" id="{E11E837D-FE87-4D2C-81CC-60504C9AACE1}"/>
              </a:ext>
            </a:extLst>
          </p:cNvPr>
          <p:cNvSpPr/>
          <p:nvPr/>
        </p:nvSpPr>
        <p:spPr>
          <a:xfrm rot="16200000">
            <a:off x="4094122" y="5610846"/>
            <a:ext cx="1821602" cy="404447"/>
          </a:xfrm>
          <a:prstGeom prst="rect">
            <a:avLst/>
          </a:prstGeom>
          <a:solidFill>
            <a:schemeClr val="tx2">
              <a:lumMod val="75000"/>
              <a:lumOff val="2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white"/>
                </a:solidFill>
                <a:effectLst/>
                <a:uLnTx/>
                <a:uFillTx/>
                <a:latin typeface="Calibri"/>
                <a:ea typeface="+mn-ea"/>
                <a:cs typeface="+mn-cs"/>
              </a:rPr>
              <a:t>Set-up 3</a:t>
            </a:r>
          </a:p>
        </p:txBody>
      </p:sp>
      <p:sp>
        <p:nvSpPr>
          <p:cNvPr id="15" name="Rectangle 14">
            <a:extLst>
              <a:ext uri="{FF2B5EF4-FFF2-40B4-BE49-F238E27FC236}">
                <a16:creationId xmlns:a16="http://schemas.microsoft.com/office/drawing/2014/main" id="{469FB7C5-8489-4439-86DF-F23F3C2C4EFF}"/>
              </a:ext>
            </a:extLst>
          </p:cNvPr>
          <p:cNvSpPr/>
          <p:nvPr/>
        </p:nvSpPr>
        <p:spPr>
          <a:xfrm rot="16200000">
            <a:off x="4498568" y="5610845"/>
            <a:ext cx="1821604" cy="404447"/>
          </a:xfrm>
          <a:prstGeom prst="rect">
            <a:avLst/>
          </a:prstGeom>
          <a:solidFill>
            <a:schemeClr val="tx2">
              <a:lumMod val="75000"/>
              <a:lumOff val="2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white"/>
                </a:solidFill>
                <a:effectLst/>
                <a:uLnTx/>
                <a:uFillTx/>
                <a:latin typeface="Calibri"/>
                <a:ea typeface="+mn-ea"/>
                <a:cs typeface="+mn-cs"/>
              </a:rPr>
              <a:t>Set-up 4</a:t>
            </a:r>
          </a:p>
        </p:txBody>
      </p:sp>
      <p:sp>
        <p:nvSpPr>
          <p:cNvPr id="16" name="Rectangle 15">
            <a:extLst>
              <a:ext uri="{FF2B5EF4-FFF2-40B4-BE49-F238E27FC236}">
                <a16:creationId xmlns:a16="http://schemas.microsoft.com/office/drawing/2014/main" id="{6A01C701-6EBD-493B-BB9E-11C0EEC348DF}"/>
              </a:ext>
            </a:extLst>
          </p:cNvPr>
          <p:cNvSpPr/>
          <p:nvPr/>
        </p:nvSpPr>
        <p:spPr>
          <a:xfrm rot="16200000">
            <a:off x="4900997" y="5610844"/>
            <a:ext cx="1821606" cy="404447"/>
          </a:xfrm>
          <a:prstGeom prst="rect">
            <a:avLst/>
          </a:prstGeom>
          <a:solidFill>
            <a:schemeClr val="tx2">
              <a:lumMod val="75000"/>
              <a:lumOff val="2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white"/>
                </a:solidFill>
                <a:effectLst/>
                <a:uLnTx/>
                <a:uFillTx/>
                <a:latin typeface="Calibri"/>
                <a:ea typeface="+mn-ea"/>
                <a:cs typeface="+mn-cs"/>
              </a:rPr>
              <a:t>Set-up 5</a:t>
            </a:r>
          </a:p>
        </p:txBody>
      </p:sp>
      <p:sp>
        <p:nvSpPr>
          <p:cNvPr id="17" name="Arrow: Down 16">
            <a:extLst>
              <a:ext uri="{FF2B5EF4-FFF2-40B4-BE49-F238E27FC236}">
                <a16:creationId xmlns:a16="http://schemas.microsoft.com/office/drawing/2014/main" id="{B2995D33-0170-42AA-B0FD-1959706599EB}"/>
              </a:ext>
            </a:extLst>
          </p:cNvPr>
          <p:cNvSpPr/>
          <p:nvPr/>
        </p:nvSpPr>
        <p:spPr>
          <a:xfrm rot="10800000">
            <a:off x="4844463" y="4117213"/>
            <a:ext cx="320919" cy="756138"/>
          </a:xfrm>
          <a:prstGeom prst="downArrow">
            <a:avLst/>
          </a:prstGeom>
          <a:solidFill>
            <a:schemeClr val="tx2">
              <a:lumMod val="75000"/>
              <a:lumOff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21D7A0C9-FB4A-4024-B450-437275F51F26}"/>
              </a:ext>
            </a:extLst>
          </p:cNvPr>
          <p:cNvSpPr/>
          <p:nvPr/>
        </p:nvSpPr>
        <p:spPr>
          <a:xfrm>
            <a:off x="4597572" y="3068742"/>
            <a:ext cx="1999091" cy="1018894"/>
          </a:xfrm>
          <a:prstGeom prst="rect">
            <a:avLst/>
          </a:prstGeom>
          <a:solidFill>
            <a:schemeClr val="tx2">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mn-ea"/>
                <a:cs typeface="+mn-cs"/>
              </a:rPr>
              <a:t>Hydro </a:t>
            </a:r>
            <a:r>
              <a:rPr kumimoji="0" lang="en-GB" altLang="zh-CN" sz="1800" b="0" i="0" u="none" strike="noStrike" kern="1200" cap="none" spc="0" normalizeH="0" baseline="0" noProof="0" dirty="0">
                <a:ln>
                  <a:noFill/>
                </a:ln>
                <a:solidFill>
                  <a:prstClr val="white"/>
                </a:solidFill>
                <a:effectLst/>
                <a:uLnTx/>
                <a:uFillTx/>
                <a:latin typeface="Calibri"/>
                <a:ea typeface="+mn-ea"/>
                <a:cs typeface="+mn-cs"/>
              </a:rPr>
              <a:t>scheduling tools</a:t>
            </a: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06FF8ECA-EDAF-4B20-A0D1-843D7FDF27E1}"/>
              </a:ext>
            </a:extLst>
          </p:cNvPr>
          <p:cNvSpPr/>
          <p:nvPr/>
        </p:nvSpPr>
        <p:spPr>
          <a:xfrm>
            <a:off x="1756560" y="1384479"/>
            <a:ext cx="141375" cy="486471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63DC4215-B40E-4E6E-A332-F2B57504F0C4}"/>
              </a:ext>
            </a:extLst>
          </p:cNvPr>
          <p:cNvSpPr/>
          <p:nvPr/>
        </p:nvSpPr>
        <p:spPr>
          <a:xfrm>
            <a:off x="3392444" y="1384479"/>
            <a:ext cx="140840" cy="4877727"/>
          </a:xfrm>
          <a:prstGeom prst="rect">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Arrow: Down 25">
            <a:extLst>
              <a:ext uri="{FF2B5EF4-FFF2-40B4-BE49-F238E27FC236}">
                <a16:creationId xmlns:a16="http://schemas.microsoft.com/office/drawing/2014/main" id="{4A4CD747-660D-4B33-9E61-41FFD8CD5864}"/>
              </a:ext>
            </a:extLst>
          </p:cNvPr>
          <p:cNvSpPr/>
          <p:nvPr/>
        </p:nvSpPr>
        <p:spPr>
          <a:xfrm>
            <a:off x="6190956" y="4110564"/>
            <a:ext cx="320919" cy="756138"/>
          </a:xfrm>
          <a:prstGeom prst="downArrow">
            <a:avLst/>
          </a:prstGeom>
          <a:solidFill>
            <a:schemeClr val="accent2">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80E300F9-6EAD-4DA2-8BC7-6675348952CD}"/>
              </a:ext>
            </a:extLst>
          </p:cNvPr>
          <p:cNvSpPr/>
          <p:nvPr/>
        </p:nvSpPr>
        <p:spPr>
          <a:xfrm rot="5400000">
            <a:off x="5452629" y="5610843"/>
            <a:ext cx="1821606" cy="404447"/>
          </a:xfrm>
          <a:prstGeom prst="rect">
            <a:avLst/>
          </a:prstGeom>
          <a:solidFill>
            <a:schemeClr val="accent2">
              <a:lumMod val="5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white"/>
                </a:solidFill>
                <a:effectLst/>
                <a:uLnTx/>
                <a:uFillTx/>
                <a:latin typeface="Calibri"/>
                <a:ea typeface="+mn-ea"/>
                <a:cs typeface="+mn-cs"/>
              </a:rPr>
              <a:t>Best setting</a:t>
            </a:r>
          </a:p>
        </p:txBody>
      </p:sp>
      <p:pic>
        <p:nvPicPr>
          <p:cNvPr id="1026" name="Picture 2">
            <a:extLst>
              <a:ext uri="{FF2B5EF4-FFF2-40B4-BE49-F238E27FC236}">
                <a16:creationId xmlns:a16="http://schemas.microsoft.com/office/drawing/2014/main" id="{4C604476-B161-4A55-BB17-5DA61DA6F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4629" y="4873351"/>
            <a:ext cx="5270155" cy="188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30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0CEA75-B398-4D65-871F-66960BFBC8E0}"/>
              </a:ext>
            </a:extLst>
          </p:cNvPr>
          <p:cNvSpPr>
            <a:spLocks noGrp="1"/>
          </p:cNvSpPr>
          <p:nvPr>
            <p:ph type="title"/>
          </p:nvPr>
        </p:nvSpPr>
        <p:spPr>
          <a:xfrm>
            <a:off x="2021239" y="69881"/>
            <a:ext cx="9369266" cy="678776"/>
          </a:xfrm>
        </p:spPr>
        <p:txBody>
          <a:bodyPr/>
          <a:lstStyle/>
          <a:p>
            <a:r>
              <a:rPr lang="en-US" dirty="0" err="1"/>
              <a:t>iScheduling</a:t>
            </a:r>
            <a:r>
              <a:rPr lang="en-US" dirty="0"/>
              <a:t> – usage</a:t>
            </a:r>
          </a:p>
        </p:txBody>
      </p:sp>
      <p:sp>
        <p:nvSpPr>
          <p:cNvPr id="2" name="Footer Placeholder 1">
            <a:extLst>
              <a:ext uri="{FF2B5EF4-FFF2-40B4-BE49-F238E27FC236}">
                <a16:creationId xmlns:a16="http://schemas.microsoft.com/office/drawing/2014/main" id="{DF22065A-11AB-4209-87CA-9EB44EAE9E2C}"/>
              </a:ext>
            </a:extLst>
          </p:cNvPr>
          <p:cNvSpPr>
            <a:spLocks noGrp="1"/>
          </p:cNvSpPr>
          <p:nvPr>
            <p:ph type="ftr" sz="quarter" idx="11"/>
          </p:nvPr>
        </p:nvSpPr>
        <p:spPr>
          <a:xfrm>
            <a:off x="9776880" y="6502566"/>
            <a:ext cx="4114800" cy="215444"/>
          </a:xfrm>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C65"/>
                </a:solidFill>
                <a:effectLst/>
                <a:uLnTx/>
                <a:uFillTx/>
                <a:latin typeface="Calibri"/>
                <a:ea typeface="+mn-ea"/>
                <a:cs typeface="+mn-cs"/>
              </a:rPr>
              <a:t>Technology for a better society</a:t>
            </a:r>
            <a:endParaRPr kumimoji="0" lang="nb-NO" sz="3900" b="0" i="0" u="none" strike="noStrike" kern="1200" cap="none" spc="0" normalizeH="0" baseline="0" noProof="0" dirty="0">
              <a:ln>
                <a:noFill/>
              </a:ln>
              <a:solidFill>
                <a:srgbClr val="003C65"/>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1A2DA9C-C4B5-44BA-8CAC-974538EA6D30}"/>
              </a:ext>
            </a:extLst>
          </p:cNvPr>
          <p:cNvPicPr>
            <a:picLocks noChangeAspect="1"/>
          </p:cNvPicPr>
          <p:nvPr/>
        </p:nvPicPr>
        <p:blipFill rotWithShape="1">
          <a:blip r:embed="rId2"/>
          <a:srcRect l="19747" t="28826" r="52353" b="2694"/>
          <a:stretch/>
        </p:blipFill>
        <p:spPr>
          <a:xfrm>
            <a:off x="228018" y="1326622"/>
            <a:ext cx="3586443" cy="5226566"/>
          </a:xfrm>
          <a:prstGeom prst="rect">
            <a:avLst/>
          </a:prstGeom>
        </p:spPr>
      </p:pic>
      <p:pic>
        <p:nvPicPr>
          <p:cNvPr id="6" name="Picture 5">
            <a:extLst>
              <a:ext uri="{FF2B5EF4-FFF2-40B4-BE49-F238E27FC236}">
                <a16:creationId xmlns:a16="http://schemas.microsoft.com/office/drawing/2014/main" id="{DE56D79F-BDE8-48B9-9194-0FBF9939C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271" y="844062"/>
            <a:ext cx="4507816" cy="539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226EBF3-E6E1-4F6D-A166-986B43C35C57}"/>
              </a:ext>
            </a:extLst>
          </p:cNvPr>
          <p:cNvPicPr>
            <a:picLocks noChangeAspect="1"/>
          </p:cNvPicPr>
          <p:nvPr/>
        </p:nvPicPr>
        <p:blipFill rotWithShape="1">
          <a:blip r:embed="rId4"/>
          <a:srcRect b="7182"/>
          <a:stretch/>
        </p:blipFill>
        <p:spPr>
          <a:xfrm>
            <a:off x="3571617" y="889901"/>
            <a:ext cx="4100686" cy="1732304"/>
          </a:xfrm>
          <a:prstGeom prst="rect">
            <a:avLst/>
          </a:prstGeom>
        </p:spPr>
      </p:pic>
      <p:sp>
        <p:nvSpPr>
          <p:cNvPr id="8" name="Arrow: Down 7">
            <a:extLst>
              <a:ext uri="{FF2B5EF4-FFF2-40B4-BE49-F238E27FC236}">
                <a16:creationId xmlns:a16="http://schemas.microsoft.com/office/drawing/2014/main" id="{1A069FCD-43F2-4037-9187-5F93B2D5ECFA}"/>
              </a:ext>
            </a:extLst>
          </p:cNvPr>
          <p:cNvSpPr/>
          <p:nvPr/>
        </p:nvSpPr>
        <p:spPr>
          <a:xfrm>
            <a:off x="5424853" y="2703918"/>
            <a:ext cx="320919" cy="364823"/>
          </a:xfrm>
          <a:prstGeom prst="down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Arrow: Down 8">
            <a:extLst>
              <a:ext uri="{FF2B5EF4-FFF2-40B4-BE49-F238E27FC236}">
                <a16:creationId xmlns:a16="http://schemas.microsoft.com/office/drawing/2014/main" id="{424DC7E6-D781-498C-AC6A-1A430E1C4A67}"/>
              </a:ext>
            </a:extLst>
          </p:cNvPr>
          <p:cNvSpPr/>
          <p:nvPr/>
        </p:nvSpPr>
        <p:spPr>
          <a:xfrm rot="17854336">
            <a:off x="4088456" y="2828257"/>
            <a:ext cx="320919" cy="756138"/>
          </a:xfrm>
          <a:prstGeom prst="down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rrow: Down 9">
            <a:extLst>
              <a:ext uri="{FF2B5EF4-FFF2-40B4-BE49-F238E27FC236}">
                <a16:creationId xmlns:a16="http://schemas.microsoft.com/office/drawing/2014/main" id="{6CE03207-9073-4AFB-959B-999285E02495}"/>
              </a:ext>
            </a:extLst>
          </p:cNvPr>
          <p:cNvSpPr/>
          <p:nvPr/>
        </p:nvSpPr>
        <p:spPr>
          <a:xfrm rot="14404614">
            <a:off x="4083535" y="3649784"/>
            <a:ext cx="320919" cy="756138"/>
          </a:xfrm>
          <a:prstGeom prst="down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rrow: Down 10">
            <a:extLst>
              <a:ext uri="{FF2B5EF4-FFF2-40B4-BE49-F238E27FC236}">
                <a16:creationId xmlns:a16="http://schemas.microsoft.com/office/drawing/2014/main" id="{5C2D4108-2FCE-4BBA-ACFF-A91EEDA63BDF}"/>
              </a:ext>
            </a:extLst>
          </p:cNvPr>
          <p:cNvSpPr/>
          <p:nvPr/>
        </p:nvSpPr>
        <p:spPr>
          <a:xfrm rot="5400000">
            <a:off x="6826111" y="3253136"/>
            <a:ext cx="320919" cy="756138"/>
          </a:xfrm>
          <a:prstGeom prst="down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37E12EF-0AFF-4A0B-AA14-684CA25F72C4}"/>
              </a:ext>
            </a:extLst>
          </p:cNvPr>
          <p:cNvSpPr/>
          <p:nvPr/>
        </p:nvSpPr>
        <p:spPr>
          <a:xfrm>
            <a:off x="4609544" y="5746335"/>
            <a:ext cx="1999091" cy="1018894"/>
          </a:xfrm>
          <a:prstGeom prst="rect">
            <a:avLst/>
          </a:prstGeom>
          <a:solidFill>
            <a:schemeClr val="tx2">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mn-ea"/>
                <a:cs typeface="+mn-cs"/>
              </a:rPr>
              <a:t>Hydro </a:t>
            </a:r>
            <a:r>
              <a:rPr kumimoji="0" lang="en-GB" altLang="zh-CN" sz="1800" b="0" i="0" u="none" strike="noStrike" kern="1200" cap="none" spc="0" normalizeH="0" baseline="0" noProof="0" dirty="0">
                <a:ln>
                  <a:noFill/>
                </a:ln>
                <a:solidFill>
                  <a:prstClr val="white"/>
                </a:solidFill>
                <a:effectLst/>
                <a:uLnTx/>
                <a:uFillTx/>
                <a:latin typeface="Calibri"/>
                <a:ea typeface="+mn-ea"/>
                <a:cs typeface="+mn-cs"/>
              </a:rPr>
              <a:t>scheduling tools</a:t>
            </a: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FFEBAC2B-68B6-46D4-A9F7-B709AC40694B}"/>
              </a:ext>
            </a:extLst>
          </p:cNvPr>
          <p:cNvSpPr/>
          <p:nvPr/>
        </p:nvSpPr>
        <p:spPr>
          <a:xfrm>
            <a:off x="4597572" y="3060960"/>
            <a:ext cx="1999091" cy="1018894"/>
          </a:xfrm>
          <a:prstGeom prst="rect">
            <a:avLst/>
          </a:prstGeom>
          <a:solidFill>
            <a:schemeClr val="tx2">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altLang="zh-CN" sz="1800" b="0" i="0" u="none" strike="noStrike" kern="1200" cap="none" spc="0" normalizeH="0" baseline="0" noProof="0" dirty="0">
                <a:ln>
                  <a:noFill/>
                </a:ln>
                <a:solidFill>
                  <a:prstClr val="white"/>
                </a:solidFill>
                <a:effectLst/>
                <a:uLnTx/>
                <a:uFillTx/>
                <a:latin typeface="Calibri"/>
                <a:ea typeface="+mn-ea"/>
                <a:cs typeface="+mn-cs"/>
              </a:rPr>
              <a:t>Condition recognizer</a:t>
            </a: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Arrow: Down 20">
            <a:extLst>
              <a:ext uri="{FF2B5EF4-FFF2-40B4-BE49-F238E27FC236}">
                <a16:creationId xmlns:a16="http://schemas.microsoft.com/office/drawing/2014/main" id="{0AD4B4C3-9A7C-47F6-921D-0423AF923A52}"/>
              </a:ext>
            </a:extLst>
          </p:cNvPr>
          <p:cNvSpPr/>
          <p:nvPr/>
        </p:nvSpPr>
        <p:spPr>
          <a:xfrm>
            <a:off x="5438724" y="5279748"/>
            <a:ext cx="303431" cy="459232"/>
          </a:xfrm>
          <a:prstGeom prst="down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39FADDFC-E66C-4BA1-85E6-2BFC7C441D63}"/>
              </a:ext>
            </a:extLst>
          </p:cNvPr>
          <p:cNvSpPr/>
          <p:nvPr/>
        </p:nvSpPr>
        <p:spPr>
          <a:xfrm>
            <a:off x="4609410" y="4610840"/>
            <a:ext cx="1999091" cy="643202"/>
          </a:xfrm>
          <a:prstGeom prst="rect">
            <a:avLst/>
          </a:prstGeom>
          <a:solidFill>
            <a:schemeClr val="tx2">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altLang="zh-CN" sz="1800" b="0" i="0" u="none" strike="noStrike" kern="1200" cap="none" spc="0" normalizeH="0" baseline="0" noProof="0" dirty="0">
                <a:ln>
                  <a:noFill/>
                </a:ln>
                <a:solidFill>
                  <a:prstClr val="white"/>
                </a:solidFill>
                <a:effectLst/>
                <a:uLnTx/>
                <a:uFillTx/>
                <a:latin typeface="Calibri"/>
                <a:ea typeface="+mn-ea"/>
                <a:cs typeface="+mn-cs"/>
              </a:rPr>
              <a:t>Best settings</a:t>
            </a:r>
            <a:endParaRPr kumimoji="0" lang="nb-N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Arrow: Down 22">
            <a:extLst>
              <a:ext uri="{FF2B5EF4-FFF2-40B4-BE49-F238E27FC236}">
                <a16:creationId xmlns:a16="http://schemas.microsoft.com/office/drawing/2014/main" id="{5AEC369C-F6D0-460A-A989-06AE5A1DD2A3}"/>
              </a:ext>
            </a:extLst>
          </p:cNvPr>
          <p:cNvSpPr/>
          <p:nvPr/>
        </p:nvSpPr>
        <p:spPr>
          <a:xfrm>
            <a:off x="5416108" y="4114639"/>
            <a:ext cx="303431" cy="459232"/>
          </a:xfrm>
          <a:prstGeom prst="down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06FF8ECA-EDAF-4B20-A0D1-843D7FDF27E1}"/>
              </a:ext>
            </a:extLst>
          </p:cNvPr>
          <p:cNvSpPr/>
          <p:nvPr/>
        </p:nvSpPr>
        <p:spPr>
          <a:xfrm>
            <a:off x="1756560" y="1384479"/>
            <a:ext cx="141375" cy="486471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63DC4215-B40E-4E6E-A332-F2B57504F0C4}"/>
              </a:ext>
            </a:extLst>
          </p:cNvPr>
          <p:cNvSpPr/>
          <p:nvPr/>
        </p:nvSpPr>
        <p:spPr>
          <a:xfrm>
            <a:off x="3392444" y="1384479"/>
            <a:ext cx="140840" cy="4877727"/>
          </a:xfrm>
          <a:prstGeom prst="rect">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162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E456-E23D-4B8A-BDA0-14448608109C}"/>
              </a:ext>
            </a:extLst>
          </p:cNvPr>
          <p:cNvSpPr>
            <a:spLocks noGrp="1"/>
          </p:cNvSpPr>
          <p:nvPr>
            <p:ph type="title"/>
          </p:nvPr>
        </p:nvSpPr>
        <p:spPr>
          <a:xfrm>
            <a:off x="2009693" y="291978"/>
            <a:ext cx="4953815" cy="826689"/>
          </a:xfrm>
        </p:spPr>
        <p:txBody>
          <a:bodyPr/>
          <a:lstStyle/>
          <a:p>
            <a:r>
              <a:rPr lang="en-GB" sz="3600" dirty="0"/>
              <a:t>Visualize the result difference</a:t>
            </a:r>
            <a:endParaRPr lang="en-US" sz="3600" dirty="0"/>
          </a:p>
        </p:txBody>
      </p:sp>
      <p:sp>
        <p:nvSpPr>
          <p:cNvPr id="3" name="Slide Number Placeholder 2">
            <a:extLst>
              <a:ext uri="{FF2B5EF4-FFF2-40B4-BE49-F238E27FC236}">
                <a16:creationId xmlns:a16="http://schemas.microsoft.com/office/drawing/2014/main" id="{F36B4DF4-07EF-4243-8318-2B3D8B11A5BE}"/>
              </a:ext>
            </a:extLst>
          </p:cNvPr>
          <p:cNvSpPr>
            <a:spLocks noGrp="1"/>
          </p:cNvSpPr>
          <p:nvPr>
            <p:ph type="sldNum" sz="quarter" idx="12"/>
          </p:nvPr>
        </p:nvSpPr>
        <p:spPr/>
        <p:txBody>
          <a:bodyPr/>
          <a:lstStyle/>
          <a:p>
            <a:fld id="{5751DFAA-887F-4071-8EAD-E8CA316FCF06}" type="slidenum">
              <a:rPr lang="nb-NO" smtClean="0"/>
              <a:t>5</a:t>
            </a:fld>
            <a:endParaRPr lang="nb-NO"/>
          </a:p>
        </p:txBody>
      </p:sp>
      <p:sp>
        <p:nvSpPr>
          <p:cNvPr id="10" name="TextBox 9">
            <a:extLst>
              <a:ext uri="{FF2B5EF4-FFF2-40B4-BE49-F238E27FC236}">
                <a16:creationId xmlns:a16="http://schemas.microsoft.com/office/drawing/2014/main" id="{AA148005-3598-4D64-8A8E-1FAB81DED680}"/>
              </a:ext>
            </a:extLst>
          </p:cNvPr>
          <p:cNvSpPr txBox="1"/>
          <p:nvPr/>
        </p:nvSpPr>
        <p:spPr>
          <a:xfrm>
            <a:off x="6574292" y="195337"/>
            <a:ext cx="4700586" cy="923330"/>
          </a:xfrm>
          <a:prstGeom prst="rect">
            <a:avLst/>
          </a:prstGeom>
          <a:noFill/>
        </p:spPr>
        <p:txBody>
          <a:bodyPr wrap="square">
            <a:spAutoFit/>
          </a:bodyPr>
          <a:lstStyle/>
          <a:p>
            <a:pPr lvl="1">
              <a:buFont typeface="Wingdings" panose="05000000000000000000" pitchFamily="2" charset="2"/>
              <a:buChar char="Ø"/>
            </a:pPr>
            <a:r>
              <a:rPr lang="en-GB" sz="1800" dirty="0" err="1">
                <a:solidFill>
                  <a:srgbClr val="FF0000"/>
                </a:solidFill>
                <a:effectLst/>
                <a:latin typeface="Calibri" panose="020F0502020204030204" pitchFamily="34" charset="0"/>
                <a:ea typeface="DengXian" panose="02010600030101010101" pitchFamily="2" charset="-122"/>
              </a:rPr>
              <a:t>objective_value_weight</a:t>
            </a:r>
            <a:r>
              <a:rPr lang="en-GB" sz="1800" dirty="0">
                <a:solidFill>
                  <a:srgbClr val="FF0000"/>
                </a:solidFill>
                <a:effectLst/>
                <a:latin typeface="Calibri" panose="020F0502020204030204" pitchFamily="34" charset="0"/>
                <a:ea typeface="DengXian" panose="02010600030101010101" pitchFamily="2" charset="-122"/>
              </a:rPr>
              <a:t> = 0.4</a:t>
            </a:r>
          </a:p>
          <a:p>
            <a:pPr lvl="1">
              <a:buFont typeface="Wingdings" panose="05000000000000000000" pitchFamily="2" charset="2"/>
              <a:buChar char="Ø"/>
            </a:pPr>
            <a:r>
              <a:rPr lang="en-GB" sz="1800" dirty="0" err="1">
                <a:solidFill>
                  <a:srgbClr val="FF0000"/>
                </a:solidFill>
                <a:effectLst/>
                <a:latin typeface="Calibri" panose="020F0502020204030204" pitchFamily="34" charset="0"/>
                <a:ea typeface="DengXian" panose="02010600030101010101" pitchFamily="2" charset="-122"/>
              </a:rPr>
              <a:t>calculation_time_weight</a:t>
            </a:r>
            <a:r>
              <a:rPr lang="en-GB" sz="1800" dirty="0">
                <a:solidFill>
                  <a:srgbClr val="FF0000"/>
                </a:solidFill>
                <a:effectLst/>
                <a:latin typeface="Calibri" panose="020F0502020204030204" pitchFamily="34" charset="0"/>
                <a:ea typeface="DengXian" panose="02010600030101010101" pitchFamily="2" charset="-122"/>
              </a:rPr>
              <a:t> = 0.1</a:t>
            </a:r>
          </a:p>
          <a:p>
            <a:pPr lvl="1">
              <a:buFont typeface="Wingdings" panose="05000000000000000000" pitchFamily="2" charset="2"/>
              <a:buChar char="Ø"/>
            </a:pPr>
            <a:r>
              <a:rPr lang="en-GB" sz="1800" dirty="0" err="1">
                <a:solidFill>
                  <a:srgbClr val="FF0000"/>
                </a:solidFill>
                <a:effectLst/>
                <a:latin typeface="Calibri" panose="020F0502020204030204" pitchFamily="34" charset="0"/>
                <a:ea typeface="DengXian" panose="02010600030101010101" pitchFamily="2" charset="-122"/>
              </a:rPr>
              <a:t>nonphysical_spill_volume_weight</a:t>
            </a:r>
            <a:r>
              <a:rPr lang="en-GB" sz="1800" dirty="0">
                <a:solidFill>
                  <a:srgbClr val="FF0000"/>
                </a:solidFill>
                <a:effectLst/>
                <a:latin typeface="Calibri" panose="020F0502020204030204" pitchFamily="34" charset="0"/>
                <a:ea typeface="DengXian" panose="02010600030101010101" pitchFamily="2" charset="-122"/>
              </a:rPr>
              <a:t> = 0.5</a:t>
            </a:r>
            <a:endParaRPr lang="en-GB" sz="2000" dirty="0">
              <a:solidFill>
                <a:srgbClr val="FF0000"/>
              </a:solidFill>
              <a:effectLst/>
              <a:latin typeface="Calibri" panose="020F0502020204030204" pitchFamily="34" charset="0"/>
              <a:ea typeface="DengXian" panose="02010600030101010101" pitchFamily="2" charset="-122"/>
            </a:endParaRPr>
          </a:p>
        </p:txBody>
      </p:sp>
      <p:pic>
        <p:nvPicPr>
          <p:cNvPr id="7" name="Picture 6" descr="Chart&#10;&#10;Description automatically generated">
            <a:extLst>
              <a:ext uri="{FF2B5EF4-FFF2-40B4-BE49-F238E27FC236}">
                <a16:creationId xmlns:a16="http://schemas.microsoft.com/office/drawing/2014/main" id="{B1711A7F-00B1-474D-9A56-F9B40BBAC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7969"/>
            <a:ext cx="6096000" cy="2867976"/>
          </a:xfrm>
          <a:prstGeom prst="rect">
            <a:avLst/>
          </a:prstGeom>
        </p:spPr>
      </p:pic>
      <p:pic>
        <p:nvPicPr>
          <p:cNvPr id="8" name="Picture 7" descr="A picture containing timeline&#10;&#10;Description automatically generated">
            <a:extLst>
              <a:ext uri="{FF2B5EF4-FFF2-40B4-BE49-F238E27FC236}">
                <a16:creationId xmlns:a16="http://schemas.microsoft.com/office/drawing/2014/main" id="{B7347B71-DEB0-4244-BB26-3B9AC0246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3" y="3924710"/>
            <a:ext cx="5996114" cy="2867976"/>
          </a:xfrm>
          <a:prstGeom prst="rect">
            <a:avLst/>
          </a:prstGeom>
        </p:spPr>
      </p:pic>
      <p:pic>
        <p:nvPicPr>
          <p:cNvPr id="9" name="Picture 8" descr="Chart&#10;&#10;Description automatically generated">
            <a:extLst>
              <a:ext uri="{FF2B5EF4-FFF2-40B4-BE49-F238E27FC236}">
                <a16:creationId xmlns:a16="http://schemas.microsoft.com/office/drawing/2014/main" id="{32E88260-6912-4F74-BAB0-33CDE99C1D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515" y="1206163"/>
            <a:ext cx="5802713" cy="2718547"/>
          </a:xfrm>
          <a:prstGeom prst="rect">
            <a:avLst/>
          </a:prstGeom>
        </p:spPr>
      </p:pic>
      <p:pic>
        <p:nvPicPr>
          <p:cNvPr id="11" name="Picture 10" descr="Histogram&#10;&#10;Description automatically generated with medium confidence">
            <a:extLst>
              <a:ext uri="{FF2B5EF4-FFF2-40B4-BE49-F238E27FC236}">
                <a16:creationId xmlns:a16="http://schemas.microsoft.com/office/drawing/2014/main" id="{C73481F3-16E1-4BA8-A453-17275185E2E2}"/>
              </a:ext>
            </a:extLst>
          </p:cNvPr>
          <p:cNvPicPr>
            <a:picLocks noChangeAspect="1"/>
          </p:cNvPicPr>
          <p:nvPr/>
        </p:nvPicPr>
        <p:blipFill rotWithShape="1">
          <a:blip r:embed="rId5">
            <a:extLst>
              <a:ext uri="{28A0092B-C50C-407E-A947-70E740481C1C}">
                <a14:useLocalDpi xmlns:a14="http://schemas.microsoft.com/office/drawing/2010/main" val="0"/>
              </a:ext>
            </a:extLst>
          </a:blip>
          <a:srcRect r="4889"/>
          <a:stretch/>
        </p:blipFill>
        <p:spPr>
          <a:xfrm>
            <a:off x="6389287" y="3924710"/>
            <a:ext cx="5802713" cy="2933290"/>
          </a:xfrm>
          <a:prstGeom prst="rect">
            <a:avLst/>
          </a:prstGeom>
        </p:spPr>
      </p:pic>
    </p:spTree>
    <p:extLst>
      <p:ext uri="{BB962C8B-B14F-4D97-AF65-F5344CB8AC3E}">
        <p14:creationId xmlns:p14="http://schemas.microsoft.com/office/powerpoint/2010/main" val="40641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E456-E23D-4B8A-BDA0-14448608109C}"/>
              </a:ext>
            </a:extLst>
          </p:cNvPr>
          <p:cNvSpPr>
            <a:spLocks noGrp="1"/>
          </p:cNvSpPr>
          <p:nvPr>
            <p:ph type="title"/>
          </p:nvPr>
        </p:nvSpPr>
        <p:spPr>
          <a:xfrm>
            <a:off x="2110803" y="210806"/>
            <a:ext cx="10555331" cy="826689"/>
          </a:xfrm>
        </p:spPr>
        <p:txBody>
          <a:bodyPr/>
          <a:lstStyle/>
          <a:p>
            <a:r>
              <a:rPr lang="en-GB" sz="3600" dirty="0"/>
              <a:t>Improvement of dataset generation</a:t>
            </a:r>
            <a:endParaRPr lang="en-US" sz="3600" dirty="0"/>
          </a:p>
        </p:txBody>
      </p:sp>
      <p:sp>
        <p:nvSpPr>
          <p:cNvPr id="3" name="Slide Number Placeholder 2">
            <a:extLst>
              <a:ext uri="{FF2B5EF4-FFF2-40B4-BE49-F238E27FC236}">
                <a16:creationId xmlns:a16="http://schemas.microsoft.com/office/drawing/2014/main" id="{F36B4DF4-07EF-4243-8318-2B3D8B11A5BE}"/>
              </a:ext>
            </a:extLst>
          </p:cNvPr>
          <p:cNvSpPr>
            <a:spLocks noGrp="1"/>
          </p:cNvSpPr>
          <p:nvPr>
            <p:ph type="sldNum" sz="quarter" idx="12"/>
          </p:nvPr>
        </p:nvSpPr>
        <p:spPr/>
        <p:txBody>
          <a:bodyPr/>
          <a:lstStyle/>
          <a:p>
            <a:fld id="{5751DFAA-887F-4071-8EAD-E8CA316FCF06}" type="slidenum">
              <a:rPr lang="nb-NO" smtClean="0"/>
              <a:t>6</a:t>
            </a:fld>
            <a:endParaRPr lang="nb-NO"/>
          </a:p>
        </p:txBody>
      </p:sp>
      <p:pic>
        <p:nvPicPr>
          <p:cNvPr id="18" name="Picture 17" descr="Chart&#10;&#10;Description automatically generated">
            <a:extLst>
              <a:ext uri="{FF2B5EF4-FFF2-40B4-BE49-F238E27FC236}">
                <a16:creationId xmlns:a16="http://schemas.microsoft.com/office/drawing/2014/main" id="{4DFA04C9-E0F7-4E05-B75D-B54C305D36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37571"/>
            <a:ext cx="6870874" cy="3235540"/>
          </a:xfrm>
          <a:prstGeom prst="rect">
            <a:avLst/>
          </a:prstGeom>
        </p:spPr>
      </p:pic>
      <p:pic>
        <p:nvPicPr>
          <p:cNvPr id="20" name="Picture 19" descr="Chart, histogram&#10;&#10;Description automatically generated">
            <a:extLst>
              <a:ext uri="{FF2B5EF4-FFF2-40B4-BE49-F238E27FC236}">
                <a16:creationId xmlns:a16="http://schemas.microsoft.com/office/drawing/2014/main" id="{3E61893E-6943-4448-9E56-F2EC5584F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0685" y="2675251"/>
            <a:ext cx="6979270" cy="3325500"/>
          </a:xfrm>
          <a:prstGeom prst="rect">
            <a:avLst/>
          </a:prstGeom>
        </p:spPr>
      </p:pic>
      <p:sp>
        <p:nvSpPr>
          <p:cNvPr id="24" name="TextBox 23">
            <a:extLst>
              <a:ext uri="{FF2B5EF4-FFF2-40B4-BE49-F238E27FC236}">
                <a16:creationId xmlns:a16="http://schemas.microsoft.com/office/drawing/2014/main" id="{C6DF4184-ECA5-4661-A2F0-68360B499FA6}"/>
              </a:ext>
            </a:extLst>
          </p:cNvPr>
          <p:cNvSpPr txBox="1"/>
          <p:nvPr/>
        </p:nvSpPr>
        <p:spPr>
          <a:xfrm>
            <a:off x="5476914" y="6324029"/>
            <a:ext cx="6666223" cy="323165"/>
          </a:xfrm>
          <a:prstGeom prst="rect">
            <a:avLst/>
          </a:prstGeom>
          <a:solidFill>
            <a:srgbClr val="FFFFFF"/>
          </a:solidFill>
        </p:spPr>
        <p:txBody>
          <a:bodyPr wrap="square">
            <a:spAutoFit/>
          </a:bodyPr>
          <a:lstStyle/>
          <a:p>
            <a:pPr lvl="0">
              <a:defRPr/>
            </a:pPr>
            <a:r>
              <a:rPr lang="en-GB" sz="1500" dirty="0">
                <a:solidFill>
                  <a:prstClr val="black"/>
                </a:solidFill>
              </a:rPr>
              <a:t>Testing command 1 (</a:t>
            </a:r>
            <a:r>
              <a:rPr lang="en-GB" sz="1500" dirty="0" err="1">
                <a:solidFill>
                  <a:prstClr val="black"/>
                </a:solidFill>
              </a:rPr>
              <a:t>mipgap</a:t>
            </a:r>
            <a:r>
              <a:rPr lang="en-GB" sz="1500" dirty="0">
                <a:solidFill>
                  <a:prstClr val="black"/>
                </a:solidFill>
              </a:rPr>
              <a:t>): </a:t>
            </a:r>
            <a:r>
              <a:rPr lang="en-GB" sz="1500" dirty="0" err="1">
                <a:solidFill>
                  <a:prstClr val="black"/>
                </a:solidFill>
              </a:rPr>
              <a:t>sole_result</a:t>
            </a:r>
            <a:r>
              <a:rPr lang="en-GB" sz="1500" dirty="0">
                <a:solidFill>
                  <a:prstClr val="black"/>
                </a:solidFill>
              </a:rPr>
              <a:t> = 1007 (</a:t>
            </a:r>
            <a:r>
              <a:rPr lang="en-GB" sz="1500" dirty="0">
                <a:solidFill>
                  <a:srgbClr val="FF0000"/>
                </a:solidFill>
              </a:rPr>
              <a:t>99.11%</a:t>
            </a:r>
            <a:r>
              <a:rPr lang="en-GB" sz="1500" dirty="0">
                <a:solidFill>
                  <a:prstClr val="black"/>
                </a:solidFill>
              </a:rPr>
              <a:t>); </a:t>
            </a:r>
            <a:r>
              <a:rPr lang="en-GB" sz="1500" dirty="0" err="1">
                <a:solidFill>
                  <a:prstClr val="black"/>
                </a:solidFill>
              </a:rPr>
              <a:t>multi_result</a:t>
            </a:r>
            <a:r>
              <a:rPr lang="en-GB" sz="1500" dirty="0">
                <a:solidFill>
                  <a:prstClr val="black"/>
                </a:solidFill>
              </a:rPr>
              <a:t> = 9 (0.89%)</a:t>
            </a:r>
          </a:p>
        </p:txBody>
      </p:sp>
    </p:spTree>
    <p:extLst>
      <p:ext uri="{BB962C8B-B14F-4D97-AF65-F5344CB8AC3E}">
        <p14:creationId xmlns:p14="http://schemas.microsoft.com/office/powerpoint/2010/main" val="150417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1936669" y="355975"/>
            <a:ext cx="11360800" cy="763600"/>
          </a:xfrm>
          <a:prstGeom prst="rect">
            <a:avLst/>
          </a:prstGeom>
        </p:spPr>
        <p:txBody>
          <a:bodyPr spcFirstLastPara="1" vert="horz" wrap="square" lIns="121900" tIns="121900" rIns="121900" bIns="121900" rtlCol="0" anchor="t" anchorCtr="0">
            <a:normAutofit fontScale="90000"/>
          </a:bodyPr>
          <a:lstStyle/>
          <a:p>
            <a:r>
              <a:rPr lang="nb-NO" dirty="0" err="1"/>
              <a:t>Can</a:t>
            </a:r>
            <a:r>
              <a:rPr lang="nb-NO" dirty="0"/>
              <a:t> </a:t>
            </a:r>
            <a:r>
              <a:rPr lang="nb-NO" dirty="0" err="1"/>
              <a:t>machine</a:t>
            </a:r>
            <a:r>
              <a:rPr lang="nb-NO" dirty="0"/>
              <a:t> </a:t>
            </a:r>
            <a:r>
              <a:rPr lang="nb-NO" dirty="0" err="1"/>
              <a:t>learning</a:t>
            </a:r>
            <a:r>
              <a:rPr lang="nb-NO" dirty="0"/>
              <a:t> </a:t>
            </a:r>
            <a:r>
              <a:rPr lang="nb-NO" dirty="0" err="1"/>
              <a:t>find</a:t>
            </a:r>
            <a:r>
              <a:rPr lang="nb-NO" dirty="0"/>
              <a:t> </a:t>
            </a:r>
            <a:r>
              <a:rPr lang="nb-NO" dirty="0" err="1"/>
              <a:t>the</a:t>
            </a:r>
            <a:r>
              <a:rPr lang="nb-NO" dirty="0"/>
              <a:t> optimal </a:t>
            </a:r>
            <a:r>
              <a:rPr lang="nb-NO" dirty="0" err="1"/>
              <a:t>commands</a:t>
            </a:r>
            <a:r>
              <a:rPr lang="nb-NO" dirty="0"/>
              <a:t>?</a:t>
            </a:r>
            <a:br>
              <a:rPr lang="nb-NO" dirty="0"/>
            </a:br>
            <a:endParaRPr dirty="0"/>
          </a:p>
        </p:txBody>
      </p:sp>
      <p:graphicFrame>
        <p:nvGraphicFramePr>
          <p:cNvPr id="145" name="Google Shape;145;p27"/>
          <p:cNvGraphicFramePr/>
          <p:nvPr>
            <p:extLst>
              <p:ext uri="{D42A27DB-BD31-4B8C-83A1-F6EECF244321}">
                <p14:modId xmlns:p14="http://schemas.microsoft.com/office/powerpoint/2010/main" val="1240806177"/>
              </p:ext>
            </p:extLst>
          </p:nvPr>
        </p:nvGraphicFramePr>
        <p:xfrm>
          <a:off x="696953" y="1235272"/>
          <a:ext cx="11360801" cy="5973880"/>
        </p:xfrm>
        <a:graphic>
          <a:graphicData uri="http://schemas.openxmlformats.org/drawingml/2006/table">
            <a:tbl>
              <a:tblPr>
                <a:noFill/>
              </a:tblPr>
              <a:tblGrid>
                <a:gridCol w="2219967">
                  <a:extLst>
                    <a:ext uri="{9D8B030D-6E8A-4147-A177-3AD203B41FA5}">
                      <a16:colId xmlns:a16="http://schemas.microsoft.com/office/drawing/2014/main" val="20000"/>
                    </a:ext>
                  </a:extLst>
                </a:gridCol>
                <a:gridCol w="2981967">
                  <a:extLst>
                    <a:ext uri="{9D8B030D-6E8A-4147-A177-3AD203B41FA5}">
                      <a16:colId xmlns:a16="http://schemas.microsoft.com/office/drawing/2014/main" val="20001"/>
                    </a:ext>
                  </a:extLst>
                </a:gridCol>
                <a:gridCol w="2663000">
                  <a:extLst>
                    <a:ext uri="{9D8B030D-6E8A-4147-A177-3AD203B41FA5}">
                      <a16:colId xmlns:a16="http://schemas.microsoft.com/office/drawing/2014/main" val="20002"/>
                    </a:ext>
                  </a:extLst>
                </a:gridCol>
                <a:gridCol w="3495867">
                  <a:extLst>
                    <a:ext uri="{9D8B030D-6E8A-4147-A177-3AD203B41FA5}">
                      <a16:colId xmlns:a16="http://schemas.microsoft.com/office/drawing/2014/main" val="20003"/>
                    </a:ext>
                  </a:extLst>
                </a:gridCol>
              </a:tblGrid>
              <a:tr h="609560">
                <a:tc>
                  <a:txBody>
                    <a:bodyPr/>
                    <a:lstStyle/>
                    <a:p>
                      <a:pPr marL="0" lvl="0" indent="0" algn="l" rtl="0">
                        <a:spcBef>
                          <a:spcPts val="0"/>
                        </a:spcBef>
                        <a:spcAft>
                          <a:spcPts val="0"/>
                        </a:spcAft>
                        <a:buNone/>
                      </a:pPr>
                      <a:endParaRPr sz="1800"/>
                    </a:p>
                  </a:txBody>
                  <a:tcPr marL="121900" marR="121900" marT="121900" marB="121900"/>
                </a:tc>
                <a:tc>
                  <a:txBody>
                    <a:bodyPr/>
                    <a:lstStyle/>
                    <a:p>
                      <a:pPr marL="0" lvl="0" indent="0" algn="l" rtl="0">
                        <a:spcBef>
                          <a:spcPts val="0"/>
                        </a:spcBef>
                        <a:spcAft>
                          <a:spcPts val="0"/>
                        </a:spcAft>
                        <a:buNone/>
                      </a:pPr>
                      <a:r>
                        <a:rPr lang="en" sz="1800" dirty="0"/>
                        <a:t>24 hour</a:t>
                      </a:r>
                      <a:endParaRPr sz="1800" dirty="0"/>
                    </a:p>
                  </a:txBody>
                  <a:tcPr marL="121900" marR="121900" marT="121900" marB="121900"/>
                </a:tc>
                <a:tc>
                  <a:txBody>
                    <a:bodyPr/>
                    <a:lstStyle/>
                    <a:p>
                      <a:pPr marL="0" lvl="0" indent="0" algn="l" rtl="0">
                        <a:spcBef>
                          <a:spcPts val="0"/>
                        </a:spcBef>
                        <a:spcAft>
                          <a:spcPts val="0"/>
                        </a:spcAft>
                        <a:buNone/>
                      </a:pPr>
                      <a:r>
                        <a:rPr lang="en" sz="1800"/>
                        <a:t>72 hour</a:t>
                      </a:r>
                      <a:endParaRPr sz="1800"/>
                    </a:p>
                  </a:txBody>
                  <a:tcPr marL="121900" marR="121900" marT="121900" marB="121900"/>
                </a:tc>
                <a:tc>
                  <a:txBody>
                    <a:bodyPr/>
                    <a:lstStyle/>
                    <a:p>
                      <a:pPr marL="0" lvl="0" indent="0" algn="l" rtl="0">
                        <a:spcBef>
                          <a:spcPts val="0"/>
                        </a:spcBef>
                        <a:spcAft>
                          <a:spcPts val="0"/>
                        </a:spcAft>
                        <a:buNone/>
                      </a:pPr>
                      <a:r>
                        <a:rPr lang="en" sz="1800"/>
                        <a:t>168 hour</a:t>
                      </a:r>
                      <a:endParaRPr sz="1800"/>
                    </a:p>
                  </a:txBody>
                  <a:tcPr marL="121900" marR="121900" marT="121900" marB="121900"/>
                </a:tc>
                <a:extLst>
                  <a:ext uri="{0D108BD9-81ED-4DB2-BD59-A6C34878D82A}">
                    <a16:rowId xmlns:a16="http://schemas.microsoft.com/office/drawing/2014/main" val="10000"/>
                  </a:ext>
                </a:extLst>
              </a:tr>
              <a:tr h="975320">
                <a:tc>
                  <a:txBody>
                    <a:bodyPr/>
                    <a:lstStyle/>
                    <a:p>
                      <a:pPr marL="0" lvl="0" indent="0" algn="l" rtl="0">
                        <a:spcBef>
                          <a:spcPts val="0"/>
                        </a:spcBef>
                        <a:spcAft>
                          <a:spcPts val="0"/>
                        </a:spcAft>
                        <a:buNone/>
                      </a:pPr>
                      <a:r>
                        <a:rPr lang="en" sz="1800"/>
                        <a:t>Data info</a:t>
                      </a:r>
                      <a:endParaRPr sz="1800"/>
                    </a:p>
                  </a:txBody>
                  <a:tcPr marL="121900" marR="121900" marT="121900" marB="121900"/>
                </a:tc>
                <a:tc>
                  <a:txBody>
                    <a:bodyPr/>
                    <a:lstStyle/>
                    <a:p>
                      <a:pPr marL="0" lvl="0" indent="0" algn="l" rtl="0">
                        <a:spcBef>
                          <a:spcPts val="0"/>
                        </a:spcBef>
                        <a:spcAft>
                          <a:spcPts val="0"/>
                        </a:spcAft>
                        <a:buClr>
                          <a:schemeClr val="dk1"/>
                        </a:buClr>
                        <a:buSzPts val="1100"/>
                        <a:buFont typeface="Arial"/>
                        <a:buNone/>
                      </a:pPr>
                      <a:r>
                        <a:rPr lang="en" sz="1800" dirty="0">
                          <a:solidFill>
                            <a:schemeClr val="dk1"/>
                          </a:solidFill>
                        </a:rPr>
                        <a:t>C1 - 92% / 8%</a:t>
                      </a:r>
                      <a:endParaRPr sz="1800" dirty="0">
                        <a:solidFill>
                          <a:schemeClr val="dk1"/>
                        </a:solidFill>
                      </a:endParaRPr>
                    </a:p>
                    <a:p>
                      <a:pPr marL="0" lvl="0" indent="0" algn="l" rtl="0">
                        <a:spcBef>
                          <a:spcPts val="0"/>
                        </a:spcBef>
                        <a:spcAft>
                          <a:spcPts val="0"/>
                        </a:spcAft>
                        <a:buClr>
                          <a:schemeClr val="dk1"/>
                        </a:buClr>
                        <a:buSzPts val="1100"/>
                        <a:buFont typeface="Arial"/>
                        <a:buNone/>
                      </a:pPr>
                      <a:r>
                        <a:rPr lang="en" sz="1800" dirty="0">
                          <a:solidFill>
                            <a:schemeClr val="dk1"/>
                          </a:solidFill>
                        </a:rPr>
                        <a:t>C2 - 78% / 22%</a:t>
                      </a:r>
                      <a:endParaRPr sz="1800" dirty="0">
                        <a:solidFill>
                          <a:schemeClr val="dk1"/>
                        </a:solidFill>
                      </a:endParaRPr>
                    </a:p>
                  </a:txBody>
                  <a:tcPr marL="121900" marR="121900" marT="121900" marB="121900"/>
                </a:tc>
                <a:tc>
                  <a:txBody>
                    <a:bodyPr/>
                    <a:lstStyle/>
                    <a:p>
                      <a:pPr marL="0" lvl="0" indent="0" algn="l" rtl="0">
                        <a:spcBef>
                          <a:spcPts val="0"/>
                        </a:spcBef>
                        <a:spcAft>
                          <a:spcPts val="0"/>
                        </a:spcAft>
                        <a:buClr>
                          <a:schemeClr val="dk1"/>
                        </a:buClr>
                        <a:buSzPts val="1100"/>
                        <a:buFont typeface="Arial"/>
                        <a:buNone/>
                      </a:pPr>
                      <a:r>
                        <a:rPr lang="en" sz="1800">
                          <a:solidFill>
                            <a:schemeClr val="dk1"/>
                          </a:solidFill>
                        </a:rPr>
                        <a:t>C1 - 73% / 27%</a:t>
                      </a:r>
                      <a:endParaRPr sz="1800">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rPr>
                        <a:t>C2 - 60% / 40%</a:t>
                      </a:r>
                      <a:endParaRPr sz="1800"/>
                    </a:p>
                  </a:txBody>
                  <a:tcPr marL="121900" marR="121900" marT="121900" marB="121900"/>
                </a:tc>
                <a:tc>
                  <a:txBody>
                    <a:bodyPr/>
                    <a:lstStyle/>
                    <a:p>
                      <a:pPr marL="0" lvl="0" indent="0" algn="l" rtl="0">
                        <a:spcBef>
                          <a:spcPts val="0"/>
                        </a:spcBef>
                        <a:spcAft>
                          <a:spcPts val="0"/>
                        </a:spcAft>
                        <a:buNone/>
                      </a:pPr>
                      <a:r>
                        <a:rPr lang="en" sz="1800"/>
                        <a:t>C1 - 58% / 42%</a:t>
                      </a:r>
                      <a:endParaRPr sz="1800"/>
                    </a:p>
                    <a:p>
                      <a:pPr marL="0" lvl="0" indent="0" algn="l" rtl="0">
                        <a:spcBef>
                          <a:spcPts val="0"/>
                        </a:spcBef>
                        <a:spcAft>
                          <a:spcPts val="0"/>
                        </a:spcAft>
                        <a:buNone/>
                      </a:pPr>
                      <a:r>
                        <a:rPr lang="en" sz="1800"/>
                        <a:t>C2 - 47% / 53%</a:t>
                      </a:r>
                      <a:endParaRPr sz="1800"/>
                    </a:p>
                  </a:txBody>
                  <a:tcPr marL="121900" marR="121900" marT="121900" marB="121900"/>
                </a:tc>
                <a:extLst>
                  <a:ext uri="{0D108BD9-81ED-4DB2-BD59-A6C34878D82A}">
                    <a16:rowId xmlns:a16="http://schemas.microsoft.com/office/drawing/2014/main" val="10001"/>
                  </a:ext>
                </a:extLst>
              </a:tr>
              <a:tr h="975320">
                <a:tc>
                  <a:txBody>
                    <a:bodyPr/>
                    <a:lstStyle/>
                    <a:p>
                      <a:pPr marL="0" lvl="0" indent="0" algn="l" rtl="0">
                        <a:spcBef>
                          <a:spcPts val="0"/>
                        </a:spcBef>
                        <a:spcAft>
                          <a:spcPts val="0"/>
                        </a:spcAft>
                        <a:buNone/>
                      </a:pPr>
                      <a:r>
                        <a:rPr lang="en" sz="1800"/>
                        <a:t>Accuracy</a:t>
                      </a:r>
                      <a:endParaRPr sz="1800"/>
                    </a:p>
                  </a:txBody>
                  <a:tcPr marL="121900" marR="121900" marT="121900" marB="121900">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800"/>
                        <a:t>C1 - 91.5%</a:t>
                      </a:r>
                      <a:endParaRPr sz="1800"/>
                    </a:p>
                    <a:p>
                      <a:pPr marL="0" lvl="0" indent="0" algn="l" rtl="0">
                        <a:spcBef>
                          <a:spcPts val="0"/>
                        </a:spcBef>
                        <a:spcAft>
                          <a:spcPts val="0"/>
                        </a:spcAft>
                        <a:buNone/>
                      </a:pPr>
                      <a:r>
                        <a:rPr lang="en" sz="1800"/>
                        <a:t>C2 - 84%</a:t>
                      </a:r>
                      <a:endParaRPr sz="1800"/>
                    </a:p>
                  </a:txBody>
                  <a:tcPr marL="121900" marR="121900" marT="121900" marB="121900">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800">
                          <a:solidFill>
                            <a:schemeClr val="dk1"/>
                          </a:solidFill>
                        </a:rPr>
                        <a:t>C1 - 72.4%</a:t>
                      </a:r>
                      <a:endParaRPr sz="1800">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rPr>
                        <a:t>C2 - 71.5%</a:t>
                      </a:r>
                      <a:endParaRPr sz="1800"/>
                    </a:p>
                  </a:txBody>
                  <a:tcPr marL="121900" marR="121900" marT="121900" marB="121900">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800"/>
                        <a:t>C1 - 60%</a:t>
                      </a:r>
                      <a:endParaRPr sz="1800"/>
                    </a:p>
                    <a:p>
                      <a:pPr marL="0" lvl="0" indent="0" algn="l" rtl="0">
                        <a:spcBef>
                          <a:spcPts val="0"/>
                        </a:spcBef>
                        <a:spcAft>
                          <a:spcPts val="0"/>
                        </a:spcAft>
                        <a:buNone/>
                      </a:pPr>
                      <a:r>
                        <a:rPr lang="en" sz="1800"/>
                        <a:t>C2 - 60%</a:t>
                      </a:r>
                      <a:endParaRPr sz="1800"/>
                    </a:p>
                  </a:txBody>
                  <a:tcPr marL="121900" marR="121900" marT="121900" marB="121900">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706840">
                <a:tc>
                  <a:txBody>
                    <a:bodyPr/>
                    <a:lstStyle/>
                    <a:p>
                      <a:pPr marL="0" lvl="0" indent="0" algn="l" rtl="0">
                        <a:spcBef>
                          <a:spcPts val="0"/>
                        </a:spcBef>
                        <a:spcAft>
                          <a:spcPts val="0"/>
                        </a:spcAft>
                        <a:buNone/>
                      </a:pPr>
                      <a:r>
                        <a:rPr lang="en" sz="1800"/>
                        <a:t>Confusion matrix</a:t>
                      </a:r>
                      <a:endParaRPr sz="1800"/>
                    </a:p>
                    <a:p>
                      <a:pPr marL="0" lvl="0" indent="0" algn="l" rtl="0">
                        <a:spcBef>
                          <a:spcPts val="0"/>
                        </a:spcBef>
                        <a:spcAft>
                          <a:spcPts val="0"/>
                        </a:spcAft>
                        <a:buNone/>
                      </a:pPr>
                      <a:r>
                        <a:rPr lang="en" sz="1800"/>
                        <a:t>C1</a:t>
                      </a:r>
                      <a:endParaRPr sz="18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800"/>
                        <a:t>Correctly 0: 668</a:t>
                      </a:r>
                      <a:endParaRPr sz="1800"/>
                    </a:p>
                    <a:p>
                      <a:pPr marL="0" lvl="0" indent="0" algn="l" rtl="0">
                        <a:spcBef>
                          <a:spcPts val="0"/>
                        </a:spcBef>
                        <a:spcAft>
                          <a:spcPts val="0"/>
                        </a:spcAft>
                        <a:buNone/>
                      </a:pPr>
                      <a:r>
                        <a:rPr lang="en" sz="1800"/>
                        <a:t>Correctly 1: 3</a:t>
                      </a:r>
                      <a:endParaRPr sz="1800"/>
                    </a:p>
                    <a:p>
                      <a:pPr marL="0" lvl="0" indent="0" algn="l" rtl="0">
                        <a:spcBef>
                          <a:spcPts val="0"/>
                        </a:spcBef>
                        <a:spcAft>
                          <a:spcPts val="0"/>
                        </a:spcAft>
                        <a:buNone/>
                      </a:pPr>
                      <a:r>
                        <a:rPr lang="en" sz="1800"/>
                        <a:t>Incorrectly 0: 56</a:t>
                      </a:r>
                      <a:endParaRPr sz="1800"/>
                    </a:p>
                    <a:p>
                      <a:pPr marL="0" lvl="0" indent="0" algn="l" rtl="0">
                        <a:spcBef>
                          <a:spcPts val="0"/>
                        </a:spcBef>
                        <a:spcAft>
                          <a:spcPts val="0"/>
                        </a:spcAft>
                        <a:buNone/>
                      </a:pPr>
                      <a:r>
                        <a:rPr lang="en" sz="1800"/>
                        <a:t>Incorrectly 1: 4</a:t>
                      </a:r>
                      <a:endParaRPr sz="18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800"/>
                        <a:t>Correctly 0: 493</a:t>
                      </a:r>
                      <a:endParaRPr sz="1800"/>
                    </a:p>
                    <a:p>
                      <a:pPr marL="0" lvl="0" indent="0" algn="l" rtl="0">
                        <a:spcBef>
                          <a:spcPts val="0"/>
                        </a:spcBef>
                        <a:spcAft>
                          <a:spcPts val="0"/>
                        </a:spcAft>
                        <a:buClr>
                          <a:schemeClr val="dk1"/>
                        </a:buClr>
                        <a:buSzPts val="1100"/>
                        <a:buFont typeface="Arial"/>
                        <a:buNone/>
                      </a:pPr>
                      <a:r>
                        <a:rPr lang="en" sz="1800"/>
                        <a:t>Correctly 1: 41</a:t>
                      </a:r>
                      <a:endParaRPr sz="1800"/>
                    </a:p>
                    <a:p>
                      <a:pPr marL="0" lvl="0" indent="0" algn="l" rtl="0">
                        <a:spcBef>
                          <a:spcPts val="0"/>
                        </a:spcBef>
                        <a:spcAft>
                          <a:spcPts val="0"/>
                        </a:spcAft>
                        <a:buClr>
                          <a:schemeClr val="dk1"/>
                        </a:buClr>
                        <a:buSzPts val="1100"/>
                        <a:buFont typeface="Arial"/>
                        <a:buNone/>
                      </a:pPr>
                      <a:r>
                        <a:rPr lang="en" sz="1800"/>
                        <a:t>Incorrectly 0: 153</a:t>
                      </a:r>
                      <a:endParaRPr sz="1800"/>
                    </a:p>
                    <a:p>
                      <a:pPr marL="0" lvl="0" indent="0" algn="l" rtl="0">
                        <a:spcBef>
                          <a:spcPts val="0"/>
                        </a:spcBef>
                        <a:spcAft>
                          <a:spcPts val="0"/>
                        </a:spcAft>
                        <a:buNone/>
                      </a:pPr>
                      <a:r>
                        <a:rPr lang="en" sz="1800"/>
                        <a:t>Incorrectly 1: 43</a:t>
                      </a:r>
                      <a:endParaRPr sz="18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800"/>
                        <a:t>Correctly 0: 320</a:t>
                      </a:r>
                      <a:endParaRPr sz="1800"/>
                    </a:p>
                    <a:p>
                      <a:pPr marL="0" lvl="0" indent="0" algn="l" rtl="0">
                        <a:spcBef>
                          <a:spcPts val="0"/>
                        </a:spcBef>
                        <a:spcAft>
                          <a:spcPts val="0"/>
                        </a:spcAft>
                        <a:buClr>
                          <a:schemeClr val="dk1"/>
                        </a:buClr>
                        <a:buSzPts val="1100"/>
                        <a:buFont typeface="Arial"/>
                        <a:buNone/>
                      </a:pPr>
                      <a:r>
                        <a:rPr lang="en" sz="1800"/>
                        <a:t>Correctly 1: 135</a:t>
                      </a:r>
                      <a:endParaRPr sz="1800"/>
                    </a:p>
                    <a:p>
                      <a:pPr marL="0" lvl="0" indent="0" algn="l" rtl="0">
                        <a:spcBef>
                          <a:spcPts val="0"/>
                        </a:spcBef>
                        <a:spcAft>
                          <a:spcPts val="0"/>
                        </a:spcAft>
                        <a:buClr>
                          <a:schemeClr val="dk1"/>
                        </a:buClr>
                        <a:buSzPts val="1100"/>
                        <a:buFont typeface="Arial"/>
                        <a:buNone/>
                      </a:pPr>
                      <a:r>
                        <a:rPr lang="en" sz="1800"/>
                        <a:t>Incorrectly 0: 169</a:t>
                      </a:r>
                      <a:endParaRPr sz="1800"/>
                    </a:p>
                    <a:p>
                      <a:pPr marL="0" lvl="0" indent="0" algn="l" rtl="0">
                        <a:spcBef>
                          <a:spcPts val="0"/>
                        </a:spcBef>
                        <a:spcAft>
                          <a:spcPts val="0"/>
                        </a:spcAft>
                        <a:buNone/>
                      </a:pPr>
                      <a:r>
                        <a:rPr lang="en" sz="1800"/>
                        <a:t>Incorrectly 1: 105</a:t>
                      </a:r>
                      <a:endParaRPr sz="18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706840">
                <a:tc>
                  <a:txBody>
                    <a:bodyPr/>
                    <a:lstStyle/>
                    <a:p>
                      <a:pPr marL="0" lvl="0" indent="0" algn="l" rtl="0">
                        <a:spcBef>
                          <a:spcPts val="0"/>
                        </a:spcBef>
                        <a:spcAft>
                          <a:spcPts val="0"/>
                        </a:spcAft>
                        <a:buClr>
                          <a:schemeClr val="dk1"/>
                        </a:buClr>
                        <a:buSzPts val="1100"/>
                        <a:buFont typeface="Arial"/>
                        <a:buNone/>
                      </a:pPr>
                      <a:r>
                        <a:rPr lang="en" sz="1800">
                          <a:solidFill>
                            <a:schemeClr val="dk1"/>
                          </a:solidFill>
                        </a:rPr>
                        <a:t>Confusion matrix</a:t>
                      </a:r>
                      <a:endParaRPr sz="1800">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rPr>
                        <a:t>C2</a:t>
                      </a:r>
                      <a:endParaRPr sz="18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800"/>
                        <a:t>Correctly 0: 546</a:t>
                      </a:r>
                      <a:endParaRPr sz="1800"/>
                    </a:p>
                    <a:p>
                      <a:pPr marL="0" lvl="0" indent="0" algn="l" rtl="0">
                        <a:spcBef>
                          <a:spcPts val="0"/>
                        </a:spcBef>
                        <a:spcAft>
                          <a:spcPts val="0"/>
                        </a:spcAft>
                        <a:buClr>
                          <a:schemeClr val="dk1"/>
                        </a:buClr>
                        <a:buSzPts val="1100"/>
                        <a:buFont typeface="Arial"/>
                        <a:buNone/>
                      </a:pPr>
                      <a:r>
                        <a:rPr lang="en" sz="1800"/>
                        <a:t>Correctly 1: 70</a:t>
                      </a:r>
                      <a:endParaRPr sz="1800"/>
                    </a:p>
                    <a:p>
                      <a:pPr marL="0" lvl="0" indent="0" algn="l" rtl="0">
                        <a:spcBef>
                          <a:spcPts val="0"/>
                        </a:spcBef>
                        <a:spcAft>
                          <a:spcPts val="0"/>
                        </a:spcAft>
                        <a:buClr>
                          <a:schemeClr val="dk1"/>
                        </a:buClr>
                        <a:buSzPts val="1100"/>
                        <a:buFont typeface="Arial"/>
                        <a:buNone/>
                      </a:pPr>
                      <a:r>
                        <a:rPr lang="en" sz="1800"/>
                        <a:t>Incorrectly 0: 90</a:t>
                      </a:r>
                      <a:endParaRPr sz="1800"/>
                    </a:p>
                    <a:p>
                      <a:pPr marL="0" lvl="0" indent="0" algn="l" rtl="0">
                        <a:spcBef>
                          <a:spcPts val="0"/>
                        </a:spcBef>
                        <a:spcAft>
                          <a:spcPts val="0"/>
                        </a:spcAft>
                        <a:buNone/>
                      </a:pPr>
                      <a:r>
                        <a:rPr lang="en" sz="1800"/>
                        <a:t>Incorrectly 1: 25</a:t>
                      </a:r>
                      <a:endParaRPr sz="18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800"/>
                        <a:t>Correctly 0: 381</a:t>
                      </a:r>
                      <a:endParaRPr sz="1800"/>
                    </a:p>
                    <a:p>
                      <a:pPr marL="0" lvl="0" indent="0" algn="l" rtl="0">
                        <a:spcBef>
                          <a:spcPts val="0"/>
                        </a:spcBef>
                        <a:spcAft>
                          <a:spcPts val="0"/>
                        </a:spcAft>
                        <a:buClr>
                          <a:schemeClr val="dk1"/>
                        </a:buClr>
                        <a:buSzPts val="1100"/>
                        <a:buFont typeface="Arial"/>
                        <a:buNone/>
                      </a:pPr>
                      <a:r>
                        <a:rPr lang="en" sz="1800"/>
                        <a:t>Correctly 1: 146</a:t>
                      </a:r>
                      <a:endParaRPr sz="1800"/>
                    </a:p>
                    <a:p>
                      <a:pPr marL="0" lvl="0" indent="0" algn="l" rtl="0">
                        <a:spcBef>
                          <a:spcPts val="0"/>
                        </a:spcBef>
                        <a:spcAft>
                          <a:spcPts val="0"/>
                        </a:spcAft>
                        <a:buClr>
                          <a:schemeClr val="dk1"/>
                        </a:buClr>
                        <a:buSzPts val="1100"/>
                        <a:buFont typeface="Arial"/>
                        <a:buNone/>
                      </a:pPr>
                      <a:r>
                        <a:rPr lang="en" sz="1800"/>
                        <a:t>Incorrectly 0: 140</a:t>
                      </a:r>
                      <a:endParaRPr sz="1800"/>
                    </a:p>
                    <a:p>
                      <a:pPr marL="0" lvl="0" indent="0" algn="l" rtl="0">
                        <a:spcBef>
                          <a:spcPts val="0"/>
                        </a:spcBef>
                        <a:spcAft>
                          <a:spcPts val="0"/>
                        </a:spcAft>
                        <a:buNone/>
                      </a:pPr>
                      <a:r>
                        <a:rPr lang="en" sz="1800"/>
                        <a:t>Incorrectly 1: 63</a:t>
                      </a:r>
                      <a:endParaRPr sz="18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800" dirty="0"/>
                        <a:t>Correctly 0: 222</a:t>
                      </a:r>
                      <a:endParaRPr sz="1800" dirty="0"/>
                    </a:p>
                    <a:p>
                      <a:pPr marL="0" lvl="0" indent="0" algn="l" rtl="0">
                        <a:spcBef>
                          <a:spcPts val="0"/>
                        </a:spcBef>
                        <a:spcAft>
                          <a:spcPts val="0"/>
                        </a:spcAft>
                        <a:buClr>
                          <a:schemeClr val="dk1"/>
                        </a:buClr>
                        <a:buSzPts val="1100"/>
                        <a:buFont typeface="Arial"/>
                        <a:buNone/>
                      </a:pPr>
                      <a:r>
                        <a:rPr lang="en" sz="1800" dirty="0"/>
                        <a:t>Correctly 1: 217</a:t>
                      </a:r>
                      <a:endParaRPr sz="1800" dirty="0"/>
                    </a:p>
                    <a:p>
                      <a:pPr marL="0" lvl="0" indent="0" algn="l" rtl="0">
                        <a:spcBef>
                          <a:spcPts val="0"/>
                        </a:spcBef>
                        <a:spcAft>
                          <a:spcPts val="0"/>
                        </a:spcAft>
                        <a:buClr>
                          <a:schemeClr val="dk1"/>
                        </a:buClr>
                        <a:buSzPts val="1100"/>
                        <a:buFont typeface="Arial"/>
                        <a:buNone/>
                      </a:pPr>
                      <a:r>
                        <a:rPr lang="en" sz="1800" dirty="0"/>
                        <a:t>Incorrectly 0: 167</a:t>
                      </a:r>
                      <a:endParaRPr sz="1800" dirty="0"/>
                    </a:p>
                    <a:p>
                      <a:pPr marL="0" lvl="0" indent="0" algn="l" rtl="0">
                        <a:spcBef>
                          <a:spcPts val="0"/>
                        </a:spcBef>
                        <a:spcAft>
                          <a:spcPts val="0"/>
                        </a:spcAft>
                        <a:buNone/>
                      </a:pPr>
                      <a:r>
                        <a:rPr lang="en" sz="1800" dirty="0"/>
                        <a:t>Incorrectly 1: 123</a:t>
                      </a:r>
                      <a:endParaRPr sz="1800" dirty="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C175A8-3319-4A0C-928A-35B9BCC61C03}"/>
              </a:ext>
            </a:extLst>
          </p:cNvPr>
          <p:cNvPicPr>
            <a:picLocks noChangeAspect="1"/>
          </p:cNvPicPr>
          <p:nvPr/>
        </p:nvPicPr>
        <p:blipFill>
          <a:blip r:embed="rId3"/>
          <a:stretch>
            <a:fillRect/>
          </a:stretch>
        </p:blipFill>
        <p:spPr>
          <a:xfrm>
            <a:off x="594020" y="3767568"/>
            <a:ext cx="5085064" cy="2518063"/>
          </a:xfrm>
          <a:prstGeom prst="rect">
            <a:avLst/>
          </a:prstGeom>
        </p:spPr>
      </p:pic>
      <p:pic>
        <p:nvPicPr>
          <p:cNvPr id="1028" name="Picture 4" descr="The Absolute Beginners Guide to Camera Settings">
            <a:extLst>
              <a:ext uri="{FF2B5EF4-FFF2-40B4-BE49-F238E27FC236}">
                <a16:creationId xmlns:a16="http://schemas.microsoft.com/office/drawing/2014/main" id="{B8BE2F8F-E552-4A75-AB69-D6D38AE05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4850" y="3709776"/>
            <a:ext cx="5918896" cy="26272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A0B5BC8-6FB2-4E27-A585-3FA9FE8C7A00}"/>
              </a:ext>
            </a:extLst>
          </p:cNvPr>
          <p:cNvSpPr>
            <a:spLocks noGrp="1"/>
          </p:cNvSpPr>
          <p:nvPr>
            <p:ph type="sldNum" sz="quarter" idx="12"/>
          </p:nvPr>
        </p:nvSpPr>
        <p:spPr/>
        <p:txBody>
          <a:bodyPr/>
          <a:lstStyle/>
          <a:p>
            <a:fld id="{5751DFAA-887F-4071-8EAD-E8CA316FCF06}" type="slidenum">
              <a:rPr lang="nb-NO" smtClean="0"/>
              <a:t>8</a:t>
            </a:fld>
            <a:endParaRPr lang="nb-NO"/>
          </a:p>
        </p:txBody>
      </p:sp>
      <p:sp>
        <p:nvSpPr>
          <p:cNvPr id="28" name="Title 1">
            <a:extLst>
              <a:ext uri="{FF2B5EF4-FFF2-40B4-BE49-F238E27FC236}">
                <a16:creationId xmlns:a16="http://schemas.microsoft.com/office/drawing/2014/main" id="{AA1B8538-0EC7-43D8-8BF0-B63D42CDCE7E}"/>
              </a:ext>
            </a:extLst>
          </p:cNvPr>
          <p:cNvSpPr>
            <a:spLocks noGrp="1"/>
          </p:cNvSpPr>
          <p:nvPr>
            <p:ph type="title"/>
          </p:nvPr>
        </p:nvSpPr>
        <p:spPr>
          <a:xfrm>
            <a:off x="2009309" y="228427"/>
            <a:ext cx="9001711" cy="826689"/>
          </a:xfrm>
        </p:spPr>
        <p:txBody>
          <a:bodyPr/>
          <a:lstStyle/>
          <a:p>
            <a:r>
              <a:rPr lang="en-US" sz="3600" dirty="0"/>
              <a:t>The Overall idea</a:t>
            </a:r>
          </a:p>
        </p:txBody>
      </p:sp>
      <p:pic>
        <p:nvPicPr>
          <p:cNvPr id="3" name="Picture 2" descr="A picture containing text, person, food, dish&#10;&#10;Description automatically generated">
            <a:extLst>
              <a:ext uri="{FF2B5EF4-FFF2-40B4-BE49-F238E27FC236}">
                <a16:creationId xmlns:a16="http://schemas.microsoft.com/office/drawing/2014/main" id="{5C1792CB-5776-446D-B418-835C10EEF5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2327" y="1270044"/>
            <a:ext cx="1482494" cy="2282779"/>
          </a:xfrm>
          <a:prstGeom prst="rect">
            <a:avLst/>
          </a:prstGeom>
        </p:spPr>
      </p:pic>
      <p:pic>
        <p:nvPicPr>
          <p:cNvPr id="16" name="Picture 15" descr="A picture containing person, indoor&#10;&#10;Description automatically generated">
            <a:extLst>
              <a:ext uri="{FF2B5EF4-FFF2-40B4-BE49-F238E27FC236}">
                <a16:creationId xmlns:a16="http://schemas.microsoft.com/office/drawing/2014/main" id="{93B3E53D-6661-4954-98E1-02934BBF1919}"/>
              </a:ext>
            </a:extLst>
          </p:cNvPr>
          <p:cNvPicPr>
            <a:picLocks noChangeAspect="1"/>
          </p:cNvPicPr>
          <p:nvPr/>
        </p:nvPicPr>
        <p:blipFill rotWithShape="1">
          <a:blip r:embed="rId6">
            <a:extLst>
              <a:ext uri="{28A0092B-C50C-407E-A947-70E740481C1C}">
                <a14:useLocalDpi xmlns:a14="http://schemas.microsoft.com/office/drawing/2010/main" val="0"/>
              </a:ext>
            </a:extLst>
          </a:blip>
          <a:srcRect l="4615" r="5207" b="11683"/>
          <a:stretch/>
        </p:blipFill>
        <p:spPr>
          <a:xfrm>
            <a:off x="5225753" y="1270043"/>
            <a:ext cx="3246289" cy="2282779"/>
          </a:xfrm>
          <a:prstGeom prst="rect">
            <a:avLst/>
          </a:prstGeom>
        </p:spPr>
      </p:pic>
      <p:pic>
        <p:nvPicPr>
          <p:cNvPr id="25" name="Picture 24" descr="A person holding a phone&#10;&#10;Description automatically generated with low confidence">
            <a:extLst>
              <a:ext uri="{FF2B5EF4-FFF2-40B4-BE49-F238E27FC236}">
                <a16:creationId xmlns:a16="http://schemas.microsoft.com/office/drawing/2014/main" id="{D2279AD6-1E1E-427F-8690-8697382ABB7E}"/>
              </a:ext>
            </a:extLst>
          </p:cNvPr>
          <p:cNvPicPr>
            <a:picLocks noChangeAspect="1"/>
          </p:cNvPicPr>
          <p:nvPr/>
        </p:nvPicPr>
        <p:blipFill rotWithShape="1">
          <a:blip r:embed="rId7">
            <a:extLst>
              <a:ext uri="{28A0092B-C50C-407E-A947-70E740481C1C}">
                <a14:useLocalDpi xmlns:a14="http://schemas.microsoft.com/office/drawing/2010/main" val="0"/>
              </a:ext>
            </a:extLst>
          </a:blip>
          <a:srcRect l="5650" b="9501"/>
          <a:stretch/>
        </p:blipFill>
        <p:spPr>
          <a:xfrm>
            <a:off x="8562974" y="1270046"/>
            <a:ext cx="3530353" cy="2282780"/>
          </a:xfrm>
          <a:prstGeom prst="rect">
            <a:avLst/>
          </a:prstGeom>
        </p:spPr>
      </p:pic>
      <p:pic>
        <p:nvPicPr>
          <p:cNvPr id="29" name="Picture 28" descr="A picture containing person, indoor&#10;&#10;Description automatically generated">
            <a:extLst>
              <a:ext uri="{FF2B5EF4-FFF2-40B4-BE49-F238E27FC236}">
                <a16:creationId xmlns:a16="http://schemas.microsoft.com/office/drawing/2014/main" id="{79438FE2-5816-43A0-8A68-838A0B79AF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72" y="1270045"/>
            <a:ext cx="3434513" cy="2282779"/>
          </a:xfrm>
          <a:prstGeom prst="rect">
            <a:avLst/>
          </a:prstGeom>
        </p:spPr>
      </p:pic>
      <p:pic>
        <p:nvPicPr>
          <p:cNvPr id="33" name="Picture 32" descr="Graphical user interface, application&#10;&#10;Description automatically generated">
            <a:extLst>
              <a:ext uri="{FF2B5EF4-FFF2-40B4-BE49-F238E27FC236}">
                <a16:creationId xmlns:a16="http://schemas.microsoft.com/office/drawing/2014/main" id="{B4CED5BE-341E-4BB0-9A4D-E980BC5CDF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22456" y="2314759"/>
            <a:ext cx="3970871" cy="3970871"/>
          </a:xfrm>
          <a:prstGeom prst="rect">
            <a:avLst/>
          </a:prstGeom>
        </p:spPr>
      </p:pic>
      <p:pic>
        <p:nvPicPr>
          <p:cNvPr id="35" name="Picture 34" descr="Graphical user interface, website&#10;&#10;Description automatically generated">
            <a:extLst>
              <a:ext uri="{FF2B5EF4-FFF2-40B4-BE49-F238E27FC236}">
                <a16:creationId xmlns:a16="http://schemas.microsoft.com/office/drawing/2014/main" id="{3DD2B14C-3244-4E1A-8338-ED04C54009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672" y="2314758"/>
            <a:ext cx="3970871" cy="3970871"/>
          </a:xfrm>
          <a:prstGeom prst="rect">
            <a:avLst/>
          </a:prstGeom>
        </p:spPr>
      </p:pic>
      <p:sp>
        <p:nvSpPr>
          <p:cNvPr id="38" name="Rectangle 37">
            <a:extLst>
              <a:ext uri="{FF2B5EF4-FFF2-40B4-BE49-F238E27FC236}">
                <a16:creationId xmlns:a16="http://schemas.microsoft.com/office/drawing/2014/main" id="{C25C0133-85F8-42EC-8CFA-045D31EE2DE1}"/>
              </a:ext>
            </a:extLst>
          </p:cNvPr>
          <p:cNvSpPr/>
          <p:nvPr/>
        </p:nvSpPr>
        <p:spPr>
          <a:xfrm>
            <a:off x="2870561" y="1248835"/>
            <a:ext cx="619842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AI Scene Recognition</a:t>
            </a:r>
          </a:p>
        </p:txBody>
      </p:sp>
      <p:grpSp>
        <p:nvGrpSpPr>
          <p:cNvPr id="42" name="Group 41">
            <a:extLst>
              <a:ext uri="{FF2B5EF4-FFF2-40B4-BE49-F238E27FC236}">
                <a16:creationId xmlns:a16="http://schemas.microsoft.com/office/drawing/2014/main" id="{D3D9FAE8-0353-4281-B4A5-4AF924623D50}"/>
              </a:ext>
            </a:extLst>
          </p:cNvPr>
          <p:cNvGrpSpPr/>
          <p:nvPr/>
        </p:nvGrpSpPr>
        <p:grpSpPr>
          <a:xfrm>
            <a:off x="4122710" y="2314758"/>
            <a:ext cx="3946579" cy="3970872"/>
            <a:chOff x="4184624" y="2096732"/>
            <a:chExt cx="3946579" cy="3970872"/>
          </a:xfrm>
        </p:grpSpPr>
        <p:pic>
          <p:nvPicPr>
            <p:cNvPr id="31" name="Picture 30" descr="Graphical user interface, application&#10;&#10;Description automatically generated">
              <a:extLst>
                <a:ext uri="{FF2B5EF4-FFF2-40B4-BE49-F238E27FC236}">
                  <a16:creationId xmlns:a16="http://schemas.microsoft.com/office/drawing/2014/main" id="{148F5B08-E485-4F8D-B287-11DE78A2E17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005" t="8227" r="50228" b="60816"/>
            <a:stretch/>
          </p:blipFill>
          <p:spPr>
            <a:xfrm>
              <a:off x="4185920" y="2096732"/>
              <a:ext cx="3943987" cy="1065373"/>
            </a:xfrm>
            <a:prstGeom prst="rect">
              <a:avLst/>
            </a:prstGeom>
          </p:spPr>
        </p:pic>
        <p:pic>
          <p:nvPicPr>
            <p:cNvPr id="39" name="Picture 38" descr="Graphical user interface, application&#10;&#10;Description automatically generated">
              <a:extLst>
                <a:ext uri="{FF2B5EF4-FFF2-40B4-BE49-F238E27FC236}">
                  <a16:creationId xmlns:a16="http://schemas.microsoft.com/office/drawing/2014/main" id="{8D2DA930-50E1-432E-9DAE-F2B5A6CDEB2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9937" t="53991" r="695" b="16135"/>
            <a:stretch/>
          </p:blipFill>
          <p:spPr>
            <a:xfrm>
              <a:off x="4184624" y="5054181"/>
              <a:ext cx="3943987" cy="1013423"/>
            </a:xfrm>
            <a:prstGeom prst="rect">
              <a:avLst/>
            </a:prstGeom>
          </p:spPr>
        </p:pic>
        <p:pic>
          <p:nvPicPr>
            <p:cNvPr id="40" name="Picture 39" descr="Graphical user interface, application&#10;&#10;Description automatically generated">
              <a:extLst>
                <a:ext uri="{FF2B5EF4-FFF2-40B4-BE49-F238E27FC236}">
                  <a16:creationId xmlns:a16="http://schemas.microsoft.com/office/drawing/2014/main" id="{EBED174C-96F7-4BD7-9C96-ECD4104115A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14" t="53991" r="49912" b="16135"/>
            <a:stretch/>
          </p:blipFill>
          <p:spPr>
            <a:xfrm>
              <a:off x="4185920" y="4095068"/>
              <a:ext cx="3943987" cy="1013423"/>
            </a:xfrm>
            <a:prstGeom prst="rect">
              <a:avLst/>
            </a:prstGeom>
          </p:spPr>
        </p:pic>
        <p:pic>
          <p:nvPicPr>
            <p:cNvPr id="41" name="Picture 40" descr="Graphical user interface, application&#10;&#10;Description automatically generated">
              <a:extLst>
                <a:ext uri="{FF2B5EF4-FFF2-40B4-BE49-F238E27FC236}">
                  <a16:creationId xmlns:a16="http://schemas.microsoft.com/office/drawing/2014/main" id="{A0B71C20-7156-4292-84FD-4CEB7EC4371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0162" t="8227" r="1220" b="60816"/>
            <a:stretch/>
          </p:blipFill>
          <p:spPr>
            <a:xfrm>
              <a:off x="4185921" y="3108954"/>
              <a:ext cx="3945282" cy="1065373"/>
            </a:xfrm>
            <a:prstGeom prst="rect">
              <a:avLst/>
            </a:prstGeom>
          </p:spPr>
        </p:pic>
      </p:grpSp>
    </p:spTree>
    <p:extLst>
      <p:ext uri="{BB962C8B-B14F-4D97-AF65-F5344CB8AC3E}">
        <p14:creationId xmlns:p14="http://schemas.microsoft.com/office/powerpoint/2010/main" val="52511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E456-E23D-4B8A-BDA0-14448608109C}"/>
              </a:ext>
            </a:extLst>
          </p:cNvPr>
          <p:cNvSpPr>
            <a:spLocks noGrp="1"/>
          </p:cNvSpPr>
          <p:nvPr>
            <p:ph type="title"/>
          </p:nvPr>
        </p:nvSpPr>
        <p:spPr>
          <a:xfrm>
            <a:off x="2032000" y="35191"/>
            <a:ext cx="10555331" cy="826689"/>
          </a:xfrm>
        </p:spPr>
        <p:txBody>
          <a:bodyPr/>
          <a:lstStyle/>
          <a:p>
            <a:r>
              <a:rPr lang="en-US" sz="3600" dirty="0"/>
              <a:t>Possible topics for future research</a:t>
            </a:r>
          </a:p>
        </p:txBody>
      </p:sp>
      <p:sp>
        <p:nvSpPr>
          <p:cNvPr id="3" name="Slide Number Placeholder 2">
            <a:extLst>
              <a:ext uri="{FF2B5EF4-FFF2-40B4-BE49-F238E27FC236}">
                <a16:creationId xmlns:a16="http://schemas.microsoft.com/office/drawing/2014/main" id="{F36B4DF4-07EF-4243-8318-2B3D8B11A5BE}"/>
              </a:ext>
            </a:extLst>
          </p:cNvPr>
          <p:cNvSpPr>
            <a:spLocks noGrp="1"/>
          </p:cNvSpPr>
          <p:nvPr>
            <p:ph type="sldNum" sz="quarter" idx="12"/>
          </p:nvPr>
        </p:nvSpPr>
        <p:spPr/>
        <p:txBody>
          <a:bodyPr/>
          <a:lstStyle/>
          <a:p>
            <a:fld id="{5751DFAA-887F-4071-8EAD-E8CA316FCF06}" type="slidenum">
              <a:rPr lang="nb-NO" smtClean="0"/>
              <a:t>9</a:t>
            </a:fld>
            <a:endParaRPr lang="nb-NO"/>
          </a:p>
        </p:txBody>
      </p:sp>
      <p:sp>
        <p:nvSpPr>
          <p:cNvPr id="30" name="Content Placeholder 2">
            <a:extLst>
              <a:ext uri="{FF2B5EF4-FFF2-40B4-BE49-F238E27FC236}">
                <a16:creationId xmlns:a16="http://schemas.microsoft.com/office/drawing/2014/main" id="{9378B018-F788-48C2-8BAD-463F4F3352A8}"/>
              </a:ext>
            </a:extLst>
          </p:cNvPr>
          <p:cNvSpPr txBox="1">
            <a:spLocks/>
          </p:cNvSpPr>
          <p:nvPr/>
        </p:nvSpPr>
        <p:spPr>
          <a:xfrm>
            <a:off x="105195" y="1327095"/>
            <a:ext cx="11976213" cy="4793672"/>
          </a:xfrm>
          <a:prstGeom prst="rect">
            <a:avLst/>
          </a:prstGeom>
        </p:spPr>
        <p:txBody>
          <a:bodyPr/>
          <a:lst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4" name="Diagram 3">
            <a:extLst>
              <a:ext uri="{FF2B5EF4-FFF2-40B4-BE49-F238E27FC236}">
                <a16:creationId xmlns:a16="http://schemas.microsoft.com/office/drawing/2014/main" id="{0928FD99-11C4-4B76-AA72-94BE0B860A5F}"/>
              </a:ext>
            </a:extLst>
          </p:cNvPr>
          <p:cNvGraphicFramePr/>
          <p:nvPr>
            <p:extLst>
              <p:ext uri="{D42A27DB-BD31-4B8C-83A1-F6EECF244321}">
                <p14:modId xmlns:p14="http://schemas.microsoft.com/office/powerpoint/2010/main" val="82796120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Graphical user interface, application&#10;&#10;Description automatically generated">
            <a:extLst>
              <a:ext uri="{FF2B5EF4-FFF2-40B4-BE49-F238E27FC236}">
                <a16:creationId xmlns:a16="http://schemas.microsoft.com/office/drawing/2014/main" id="{DD3F5D29-795B-4EC7-94CC-6BDD3EED0CC7}"/>
              </a:ext>
            </a:extLst>
          </p:cNvPr>
          <p:cNvPicPr>
            <a:picLocks noChangeAspect="1"/>
          </p:cNvPicPr>
          <p:nvPr/>
        </p:nvPicPr>
        <p:blipFill rotWithShape="1">
          <a:blip r:embed="rId7">
            <a:extLst>
              <a:ext uri="{28A0092B-C50C-407E-A947-70E740481C1C}">
                <a14:useLocalDpi xmlns:a14="http://schemas.microsoft.com/office/drawing/2010/main" val="0"/>
              </a:ext>
            </a:extLst>
          </a:blip>
          <a:srcRect l="28448" t="35701" r="38267" b="29548"/>
          <a:stretch/>
        </p:blipFill>
        <p:spPr>
          <a:xfrm flipH="1">
            <a:off x="2967643" y="5086807"/>
            <a:ext cx="1321724" cy="1379912"/>
          </a:xfrm>
          <a:prstGeom prst="rect">
            <a:avLst/>
          </a:prstGeom>
        </p:spPr>
      </p:pic>
      <p:pic>
        <p:nvPicPr>
          <p:cNvPr id="1026" name="Picture 2">
            <a:extLst>
              <a:ext uri="{FF2B5EF4-FFF2-40B4-BE49-F238E27FC236}">
                <a16:creationId xmlns:a16="http://schemas.microsoft.com/office/drawing/2014/main" id="{AF8AA59B-A995-4A08-93B5-472275BF36E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2779" y="3919371"/>
            <a:ext cx="2383155" cy="158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86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MPLAFYSLIDEID" val="637469247412389786"/>
</p:tagLst>
</file>

<file path=ppt/tags/tag2.xml><?xml version="1.0" encoding="utf-8"?>
<p:tagLst xmlns:a="http://schemas.openxmlformats.org/drawingml/2006/main" xmlns:r="http://schemas.openxmlformats.org/officeDocument/2006/relationships" xmlns:p="http://schemas.openxmlformats.org/presentationml/2006/main">
  <p:tag name="TEMPLAFYSLIDEID" val="637469247412389788"/>
</p:tagLst>
</file>

<file path=ppt/theme/theme1.xml><?xml version="1.0" encoding="utf-8"?>
<a:theme xmlns:a="http://schemas.openxmlformats.org/drawingml/2006/main" name="Uten bunnlinje">
  <a:themeElements>
    <a:clrScheme name="SINTEF Ny">
      <a:dk1>
        <a:sysClr val="windowText" lastClr="000000"/>
      </a:dk1>
      <a:lt1>
        <a:sysClr val="window" lastClr="FFFFFF"/>
      </a:lt1>
      <a:dk2>
        <a:srgbClr val="003C65"/>
      </a:dk2>
      <a:lt2>
        <a:srgbClr val="EBEBE6"/>
      </a:lt2>
      <a:accent1>
        <a:srgbClr val="14B978"/>
      </a:accent1>
      <a:accent2>
        <a:srgbClr val="CDFAE1"/>
      </a:accent2>
      <a:accent3>
        <a:srgbClr val="004628"/>
      </a:accent3>
      <a:accent4>
        <a:srgbClr val="C89B14"/>
      </a:accent4>
      <a:accent5>
        <a:srgbClr val="BE3C37"/>
      </a:accent5>
      <a:accent6>
        <a:srgbClr val="780050"/>
      </a:accent6>
      <a:hlink>
        <a:srgbClr val="0563C1"/>
      </a:hlink>
      <a:folHlink>
        <a:srgbClr val="954F72"/>
      </a:folHlink>
    </a:clrScheme>
    <a:fontScheme name="Custom 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b="1" dirty="0" err="1">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intef mal.potx" id="{4D5DFB5A-7851-4743-9FEE-6575BAE5260D}" vid="{82A59459-72E6-4469-9D3C-91119E22DD9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d blå bunnlinje">
  <a:themeElements>
    <a:clrScheme name="SINTEF Ny">
      <a:dk1>
        <a:sysClr val="windowText" lastClr="000000"/>
      </a:dk1>
      <a:lt1>
        <a:sysClr val="window" lastClr="FFFFFF"/>
      </a:lt1>
      <a:dk2>
        <a:srgbClr val="003C65"/>
      </a:dk2>
      <a:lt2>
        <a:srgbClr val="EBEBE6"/>
      </a:lt2>
      <a:accent1>
        <a:srgbClr val="14B978"/>
      </a:accent1>
      <a:accent2>
        <a:srgbClr val="CDFAE1"/>
      </a:accent2>
      <a:accent3>
        <a:srgbClr val="004628"/>
      </a:accent3>
      <a:accent4>
        <a:srgbClr val="C89B14"/>
      </a:accent4>
      <a:accent5>
        <a:srgbClr val="BE3C37"/>
      </a:accent5>
      <a:accent6>
        <a:srgbClr val="780050"/>
      </a:accent6>
      <a:hlink>
        <a:srgbClr val="0563C1"/>
      </a:hlink>
      <a:folHlink>
        <a:srgbClr val="954F72"/>
      </a:folHlink>
    </a:clrScheme>
    <a:fontScheme name="Custom 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intef mal.potx" id="{4D5DFB5A-7851-4743-9FEE-6575BAE5260D}" vid="{CD4B1333-B23E-4CA5-A2CB-431C5232346F}"/>
    </a:ext>
  </a:extLst>
</a:theme>
</file>

<file path=ppt/theme/theme3.xml><?xml version="1.0" encoding="utf-8"?>
<a:theme xmlns:a="http://schemas.openxmlformats.org/drawingml/2006/main" name="Uten bunnline (Blå)">
  <a:themeElements>
    <a:clrScheme name="SINTEF Ny">
      <a:dk1>
        <a:sysClr val="windowText" lastClr="000000"/>
      </a:dk1>
      <a:lt1>
        <a:sysClr val="window" lastClr="FFFFFF"/>
      </a:lt1>
      <a:dk2>
        <a:srgbClr val="003C65"/>
      </a:dk2>
      <a:lt2>
        <a:srgbClr val="EBEBE6"/>
      </a:lt2>
      <a:accent1>
        <a:srgbClr val="14B978"/>
      </a:accent1>
      <a:accent2>
        <a:srgbClr val="CDFAE1"/>
      </a:accent2>
      <a:accent3>
        <a:srgbClr val="004628"/>
      </a:accent3>
      <a:accent4>
        <a:srgbClr val="C89B14"/>
      </a:accent4>
      <a:accent5>
        <a:srgbClr val="BE3C37"/>
      </a:accent5>
      <a:accent6>
        <a:srgbClr val="780050"/>
      </a:accent6>
      <a:hlink>
        <a:srgbClr val="0563C1"/>
      </a:hlink>
      <a:folHlink>
        <a:srgbClr val="954F72"/>
      </a:folHlink>
    </a:clrScheme>
    <a:fontScheme name="Custom 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intef mal.potx" id="{4D5DFB5A-7851-4743-9FEE-6575BAE5260D}" vid="{82A59459-72E6-4469-9D3C-91119E22DD93}"/>
    </a:ext>
  </a:extLst>
</a:theme>
</file>

<file path=ppt/theme/theme4.xml><?xml version="1.0" encoding="utf-8"?>
<a:theme xmlns:a="http://schemas.openxmlformats.org/drawingml/2006/main" name="Med mørk grønn bunnlinje">
  <a:themeElements>
    <a:clrScheme name="SINTEF Ny">
      <a:dk1>
        <a:sysClr val="windowText" lastClr="000000"/>
      </a:dk1>
      <a:lt1>
        <a:sysClr val="window" lastClr="FFFFFF"/>
      </a:lt1>
      <a:dk2>
        <a:srgbClr val="003C65"/>
      </a:dk2>
      <a:lt2>
        <a:srgbClr val="EBEBE6"/>
      </a:lt2>
      <a:accent1>
        <a:srgbClr val="14B978"/>
      </a:accent1>
      <a:accent2>
        <a:srgbClr val="CDFAE1"/>
      </a:accent2>
      <a:accent3>
        <a:srgbClr val="004628"/>
      </a:accent3>
      <a:accent4>
        <a:srgbClr val="C89B14"/>
      </a:accent4>
      <a:accent5>
        <a:srgbClr val="BE3C37"/>
      </a:accent5>
      <a:accent6>
        <a:srgbClr val="780050"/>
      </a:accent6>
      <a:hlink>
        <a:srgbClr val="0563C1"/>
      </a:hlink>
      <a:folHlink>
        <a:srgbClr val="954F72"/>
      </a:folHlink>
    </a:clrScheme>
    <a:fontScheme name="Custom 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intef mal.potx" id="{4D5DFB5A-7851-4743-9FEE-6575BAE5260D}" vid="{CD4B1333-B23E-4CA5-A2CB-431C5232346F}"/>
    </a:ext>
  </a:extLst>
</a:theme>
</file>

<file path=ppt/theme/theme5.xml><?xml version="1.0" encoding="utf-8"?>
<a:theme xmlns:a="http://schemas.openxmlformats.org/drawingml/2006/main" name="Med grønn bunnlinje">
  <a:themeElements>
    <a:clrScheme name="SINTEF Ny">
      <a:dk1>
        <a:sysClr val="windowText" lastClr="000000"/>
      </a:dk1>
      <a:lt1>
        <a:sysClr val="window" lastClr="FFFFFF"/>
      </a:lt1>
      <a:dk2>
        <a:srgbClr val="003C65"/>
      </a:dk2>
      <a:lt2>
        <a:srgbClr val="EBEBE6"/>
      </a:lt2>
      <a:accent1>
        <a:srgbClr val="14B978"/>
      </a:accent1>
      <a:accent2>
        <a:srgbClr val="CDFAE1"/>
      </a:accent2>
      <a:accent3>
        <a:srgbClr val="004628"/>
      </a:accent3>
      <a:accent4>
        <a:srgbClr val="C89B14"/>
      </a:accent4>
      <a:accent5>
        <a:srgbClr val="BE3C37"/>
      </a:accent5>
      <a:accent6>
        <a:srgbClr val="780050"/>
      </a:accent6>
      <a:hlink>
        <a:srgbClr val="0563C1"/>
      </a:hlink>
      <a:folHlink>
        <a:srgbClr val="954F72"/>
      </a:folHlink>
    </a:clrScheme>
    <a:fontScheme name="Custom 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intef mal.potx" id="{4D5DFB5A-7851-4743-9FEE-6575BAE5260D}" vid="{79FDC3EE-BB6F-42E0-8E0F-DE68914440D8}"/>
    </a:ext>
  </a:extLst>
</a:theme>
</file>

<file path=ppt/theme/theme6.xml><?xml version="1.0" encoding="utf-8"?>
<a:theme xmlns:a="http://schemas.openxmlformats.org/drawingml/2006/main" name="Med gul bunnlinje">
  <a:themeElements>
    <a:clrScheme name="SINTEF Ny">
      <a:dk1>
        <a:sysClr val="windowText" lastClr="000000"/>
      </a:dk1>
      <a:lt1>
        <a:sysClr val="window" lastClr="FFFFFF"/>
      </a:lt1>
      <a:dk2>
        <a:srgbClr val="003C65"/>
      </a:dk2>
      <a:lt2>
        <a:srgbClr val="EBEBE6"/>
      </a:lt2>
      <a:accent1>
        <a:srgbClr val="14B978"/>
      </a:accent1>
      <a:accent2>
        <a:srgbClr val="CDFAE1"/>
      </a:accent2>
      <a:accent3>
        <a:srgbClr val="004628"/>
      </a:accent3>
      <a:accent4>
        <a:srgbClr val="C89B14"/>
      </a:accent4>
      <a:accent5>
        <a:srgbClr val="BE3C37"/>
      </a:accent5>
      <a:accent6>
        <a:srgbClr val="780050"/>
      </a:accent6>
      <a:hlink>
        <a:srgbClr val="0563C1"/>
      </a:hlink>
      <a:folHlink>
        <a:srgbClr val="954F72"/>
      </a:folHlink>
    </a:clrScheme>
    <a:fontScheme name="Custom 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intef mal.potx" id="{4D5DFB5A-7851-4743-9FEE-6575BAE5260D}" vid="{8FFC7C1F-DC70-437B-BCF1-E44AAF85B9A2}"/>
    </a:ext>
  </a:extLst>
</a:theme>
</file>

<file path=ppt/theme/theme7.xml><?xml version="1.0" encoding="utf-8"?>
<a:theme xmlns:a="http://schemas.openxmlformats.org/drawingml/2006/main" name="Kapitteldeler">
  <a:themeElements>
    <a:clrScheme name="SINTEF Ny">
      <a:dk1>
        <a:sysClr val="windowText" lastClr="000000"/>
      </a:dk1>
      <a:lt1>
        <a:sysClr val="window" lastClr="FFFFFF"/>
      </a:lt1>
      <a:dk2>
        <a:srgbClr val="003C65"/>
      </a:dk2>
      <a:lt2>
        <a:srgbClr val="EBEBE6"/>
      </a:lt2>
      <a:accent1>
        <a:srgbClr val="14B978"/>
      </a:accent1>
      <a:accent2>
        <a:srgbClr val="CDFAE1"/>
      </a:accent2>
      <a:accent3>
        <a:srgbClr val="004628"/>
      </a:accent3>
      <a:accent4>
        <a:srgbClr val="C89B14"/>
      </a:accent4>
      <a:accent5>
        <a:srgbClr val="BE3C37"/>
      </a:accent5>
      <a:accent6>
        <a:srgbClr val="780050"/>
      </a:accent6>
      <a:hlink>
        <a:srgbClr val="0563C1"/>
      </a:hlink>
      <a:folHlink>
        <a:srgbClr val="954F72"/>
      </a:folHlink>
    </a:clrScheme>
    <a:fontScheme name="Custom 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intef mal.potx" id="{4D5DFB5A-7851-4743-9FEE-6575BAE5260D}" vid="{CD4B1333-B23E-4CA5-A2CB-431C5232346F}"/>
    </a:ext>
  </a:extLst>
</a:theme>
</file>

<file path=ppt/theme/theme8.xml><?xml version="1.0" encoding="utf-8"?>
<a:theme xmlns:a="http://schemas.openxmlformats.org/drawingml/2006/main" name="1_Uten bunnlinje">
  <a:themeElements>
    <a:clrScheme name="SINTEF Ny">
      <a:dk1>
        <a:sysClr val="windowText" lastClr="000000"/>
      </a:dk1>
      <a:lt1>
        <a:sysClr val="window" lastClr="FFFFFF"/>
      </a:lt1>
      <a:dk2>
        <a:srgbClr val="003C65"/>
      </a:dk2>
      <a:lt2>
        <a:srgbClr val="EBEBE6"/>
      </a:lt2>
      <a:accent1>
        <a:srgbClr val="14B978"/>
      </a:accent1>
      <a:accent2>
        <a:srgbClr val="CDFAE1"/>
      </a:accent2>
      <a:accent3>
        <a:srgbClr val="004628"/>
      </a:accent3>
      <a:accent4>
        <a:srgbClr val="C89B14"/>
      </a:accent4>
      <a:accent5>
        <a:srgbClr val="BE3C37"/>
      </a:accent5>
      <a:accent6>
        <a:srgbClr val="780050"/>
      </a:accent6>
      <a:hlink>
        <a:srgbClr val="0563C1"/>
      </a:hlink>
      <a:folHlink>
        <a:srgbClr val="954F72"/>
      </a:folHlink>
    </a:clrScheme>
    <a:fontScheme name="Custom 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TEF Presentation-UK 2021" id="{E92098A4-3D7C-4C9F-BB88-3DBC7D3DE273}" vid="{130CF040-6EF7-456D-9C3F-166EB78175E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WorkflowFeedback xmlns="8bbd4995-53b7-43e2-b62f-10947586ac31" xsi:nil="true"/>
    <CorpSiteAccess xmlns="8bbd4995-53b7-43e2-b62f-10947586ac31">Kun navngitte medlemmer</CorpSiteAccess>
    <CorpSiteRecipientPerson xmlns="8bbd4995-53b7-43e2-b62f-10947586ac31" xsi:nil="true"/>
    <CorpSiteProjectNumber xmlns="8bbd4995-53b7-43e2-b62f-10947586ac31" xsi:nil="true"/>
    <CorpSiteProjectName xmlns="8bbd4995-53b7-43e2-b62f-10947586ac31" xsi:nil="true"/>
    <CorpDocInstitute xmlns="8bbd4995-53b7-43e2-b62f-10947586ac31" xsi:nil="true"/>
    <CorpSiteInstitutePhone xmlns="8bbd4995-53b7-43e2-b62f-10947586ac31" xsi:nil="true"/>
    <CorpSiteProjectOwner xmlns="8bbd4995-53b7-43e2-b62f-10947586ac31">
      <UserInfo>
        <DisplayName/>
        <AccountId xsi:nil="true"/>
        <AccountType/>
      </UserInfo>
    </CorpSiteProjectOwner>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WorkflowStatus xmlns="8bbd4995-53b7-43e2-b62f-10947586ac31" xsi:nil="true"/>
    <CorpSiteClassification xmlns="8bbd4995-53b7-43e2-b62f-10947586ac31">Åpen</CorpSiteClassification>
    <CorpSiteInstituteEmail xmlns="8bbd4995-53b7-43e2-b62f-10947586ac31" xsi:nil="true"/>
    <CorpSiteCoAuthors xmlns="8bbd4995-53b7-43e2-b62f-10947586ac31" xsi:nil="true"/>
    <CorpSiteDocumentAuthor xmlns="8bbd4995-53b7-43e2-b62f-10947586ac31">
      <UserInfo>
        <DisplayName/>
        <AccountId xsi:nil="true"/>
        <AccountType/>
      </UserInfo>
    </CorpSiteDocumentAuthor>
    <CorpSiteInstituteEnU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ArchiveStatus xmlns="8bbd4995-53b7-43e2-b62f-10947586ac31" xsi:nil="true"/>
    <CorpSiteProjectQA xmlns="8bbd4995-53b7-43e2-b62f-10947586ac31">
      <UserInfo>
        <DisplayName/>
        <AccountId xsi:nil="true"/>
        <AccountType/>
      </UserInfo>
    </CorpSiteProjectQA>
    <CorpSiteZipAddress xmlns="8bbd4995-53b7-43e2-b62f-10947586ac31" xsi:nil="true"/>
    <CorpSiteVATNumber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documentManagement>
</p:properties>
</file>

<file path=customXml/item2.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65FB892C3EDE0748A6272512FC448F48" ma:contentTypeVersion="48" ma:contentTypeDescription="Opprett et nytt dokument." ma:contentTypeScope="" ma:versionID="18ffeb2e9d68303470447c67a0cf400c">
  <xsd:schema xmlns:xsd="http://www.w3.org/2001/XMLSchema" xmlns:xs="http://www.w3.org/2001/XMLSchema" xmlns:p="http://schemas.microsoft.com/office/2006/metadata/properties" xmlns:ns2="8bbd4995-53b7-43e2-b62f-10947586ac31" xmlns:ns3="38864fb5-a85e-415e-90ee-3e6d78fb5bf3" xmlns:ns4="3f4bac50-0c13-4f0e-8e6c-7447dbdf8126" targetNamespace="http://schemas.microsoft.com/office/2006/metadata/properties" ma:root="true" ma:fieldsID="665cdc2528b11a9cec38ad01ff15fead" ns2:_="" ns3:_="" ns4:_="">
    <xsd:import namespace="8bbd4995-53b7-43e2-b62f-10947586ac31"/>
    <xsd:import namespace="38864fb5-a85e-415e-90ee-3e6d78fb5bf3"/>
    <xsd:import namespace="3f4bac50-0c13-4f0e-8e6c-7447dbdf8126"/>
    <xsd:element name="properties">
      <xsd:complexType>
        <xsd:sequence>
          <xsd:element name="documentManagement">
            <xsd:complexType>
              <xsd:all>
                <xsd:element ref="ns2:ArchiveStatus" minOccurs="0"/>
                <xsd:element ref="ns2:CorpWorkflowApproval" minOccurs="0"/>
                <xsd:element ref="ns2:CorpWorkflowFeedback" minOccurs="0"/>
                <xsd:element ref="ns2:CorpSiteProjectNumber" minOccurs="0"/>
                <xsd:element ref="ns2:CorpSiteProjectName" minOccurs="0"/>
                <xsd:element ref="ns2:CorpSiteSubTitle" minOccurs="0"/>
                <xsd:element ref="ns2:CorpSiteAccess" minOccurs="0"/>
                <xsd:element ref="ns2:CorpSiteClassification" minOccurs="0"/>
                <xsd:element ref="ns2:CorpSiteTags" minOccurs="0"/>
                <xsd:element ref="ns2:CorpSiteProjectQA" minOccurs="0"/>
                <xsd:element ref="ns2:CorpSiteProjectOwner" minOccurs="0"/>
                <xsd:element ref="ns2:CorpSiteProjectLeader" minOccurs="0"/>
                <xsd:element ref="ns2:CorpSiteReportNumber" minOccurs="0"/>
                <xsd:element ref="ns2:CorpSiteISBN" minOccurs="0"/>
                <xsd:element ref="ns2:CorpSiteCoAuthors" minOccurs="0"/>
                <xsd:element ref="ns2:CorpSiteRecipientCompany" minOccurs="0"/>
                <xsd:element ref="ns2:CorpSiteRecipientPerson" minOccurs="0"/>
                <xsd:element ref="ns2:CorpSiteOurRef" minOccurs="0"/>
                <xsd:element ref="ns2:CorpSiteDocumentAuthor"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3:MediaServiceAutoKeyPoints" minOccurs="0"/>
                <xsd:element ref="ns3:MediaServiceKeyPoints" minOccurs="0"/>
                <xsd:element ref="ns2:CorpWorkflowStatus" minOccurs="0"/>
                <xsd:element ref="ns3:MediaServiceLocatio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ArchiveStatus" ma:index="8" nillable="true" ma:displayName="Arkivstatus" ma:internalName="ArchiveStatus">
      <xsd:simpleType>
        <xsd:restriction base="dms:Text">
          <xsd:maxLength value="255"/>
        </xsd:restriction>
      </xsd:simpleType>
    </xsd:element>
    <xsd:element name="CorpWorkflowApproval" ma:index="9" nillable="true" ma:displayName="Status godkjenning" ma:internalName="CorpWorkflowApproval">
      <xsd:simpleType>
        <xsd:restriction base="dms:Text">
          <xsd:maxLength value="255"/>
        </xsd:restriction>
      </xsd:simpleType>
    </xsd:element>
    <xsd:element name="CorpWorkflowFeedback" ma:index="10" nillable="true" ma:displayName="Status kvalitetssikring" ma:internalName="CorpWorkflowFeedback">
      <xsd:simpleType>
        <xsd:restriction base="dms:Text">
          <xsd:maxLength value="255"/>
        </xsd:restriction>
      </xsd:simpleType>
    </xsd:element>
    <xsd:element name="CorpSiteProjectNumber" ma:index="11" nillable="true" ma:displayName="Prosjektnummer" ma:default="" ma:internalName="CorpSiteProjectNumber">
      <xsd:simpleType>
        <xsd:restriction base="dms:Text">
          <xsd:maxLength value="255"/>
        </xsd:restriction>
      </xsd:simpleType>
    </xsd:element>
    <xsd:element name="CorpSiteProjectName" ma:index="12" nillable="true" ma:displayName="Prosjektnavn" ma:internalName="CorpSiteProjectName">
      <xsd:simpleType>
        <xsd:restriction base="dms:Text">
          <xsd:maxLength value="255"/>
        </xsd:restriction>
      </xsd:simpleType>
    </xsd:element>
    <xsd:element name="CorpSiteSubTitle" ma:index="13" nillable="true" ma:displayName="Undertittel" ma:internalName="CorpSiteSubTitle">
      <xsd:simpleType>
        <xsd:restriction base="dms:Text">
          <xsd:maxLength value="255"/>
        </xsd:restriction>
      </xsd:simpleType>
    </xsd:element>
    <xsd:element name="CorpSiteAccess" ma:index="14" nillable="true" ma:displayName="Lesetilgang"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15" nillable="true" ma:displayName="Gradering"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16" nillable="true" ma:displayName="Tags" ma:internalName="CorpSiteTags">
      <xsd:simpleType>
        <xsd:restriction base="dms:Text">
          <xsd:maxLength value="255"/>
        </xsd:restriction>
      </xsd:simpleType>
    </xsd:element>
    <xsd:element name="CorpSiteProjectQA" ma:index="17" nillable="true" ma:displayName="Kvalitestsansvarlig"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18" nillable="true" ma:displayName="Prosjektei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19" nillable="true" ma:displayName="Prosjektle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ReportNumber" ma:index="20" nillable="true" ma:displayName="Rapport nummer" ma:internalName="CorpSiteReportNumber">
      <xsd:simpleType>
        <xsd:restriction base="dms:Text">
          <xsd:maxLength value="255"/>
        </xsd:restriction>
      </xsd:simpleType>
    </xsd:element>
    <xsd:element name="CorpSiteISBN" ma:index="21" nillable="true" ma:displayName="ISBN" ma:internalName="CorpSiteISBN">
      <xsd:simpleType>
        <xsd:restriction base="dms:Text">
          <xsd:maxLength value="255"/>
        </xsd:restriction>
      </xsd:simpleType>
    </xsd:element>
    <xsd:element name="CorpSiteCoAuthors" ma:index="22" nillable="true" ma:displayName="Medforfattere" ma:internalName="CorpSiteCoAuthors">
      <xsd:simpleType>
        <xsd:restriction base="dms:Text">
          <xsd:maxLength value="255"/>
        </xsd:restriction>
      </xsd:simpleType>
    </xsd:element>
    <xsd:element name="CorpSiteRecipientCompany" ma:index="23" nillable="true" ma:displayName="Mottakende selskap" ma:internalName="CorpSiteRecipientCompany">
      <xsd:simpleType>
        <xsd:restriction base="dms:Text">
          <xsd:maxLength value="255"/>
        </xsd:restriction>
      </xsd:simpleType>
    </xsd:element>
    <xsd:element name="CorpSiteRecipientPerson" ma:index="24" nillable="true" ma:displayName="Mottakende person" ma:internalName="CorpSiteRecipientPerson">
      <xsd:simpleType>
        <xsd:restriction base="dms:Text">
          <xsd:maxLength value="255"/>
        </xsd:restriction>
      </xsd:simpleType>
    </xsd:element>
    <xsd:element name="CorpSiteOurRef" ma:index="25" nillable="true" ma:displayName="Vår ref" ma:internalName="CorpSiteOurRef">
      <xsd:simpleType>
        <xsd:restriction base="dms:Text">
          <xsd:maxLength value="255"/>
        </xsd:restriction>
      </xsd:simpleType>
    </xsd:element>
    <xsd:element name="CorpSiteDocumentAuthor" ma:index="26" nillable="true" ma:displayName="Hovedforfatter"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ZipAddress" ma:index="27" nillable="true" ma:displayName="Adresse" ma:internalName="CorpSiteZipAddress">
      <xsd:simpleType>
        <xsd:restriction base="dms:Note">
          <xsd:maxLength value="255"/>
        </xsd:restriction>
      </xsd:simpleType>
    </xsd:element>
    <xsd:element name="CorpSiteZipContact" ma:index="28" nillable="true" ma:displayName="Kontakt" ma:internalName="CorpSiteZipContact">
      <xsd:simpleType>
        <xsd:restriction base="dms:Note">
          <xsd:maxLength value="255"/>
        </xsd:restriction>
      </xsd:simpleType>
    </xsd:element>
    <xsd:element name="CorpSiteVATNumber" ma:index="29" nillable="true" ma:displayName="Foretaksnummer" ma:internalName="CorpSiteVATNumber">
      <xsd:simpleType>
        <xsd:restriction base="dms:Text">
          <xsd:maxLength value="255"/>
        </xsd:restriction>
      </xsd:simpleType>
    </xsd:element>
    <xsd:element name="CorpSiteInstituteEmail" ma:index="30" nillable="true" ma:displayName="E-post institutt" ma:internalName="CorpSiteInstituteEmail">
      <xsd:simpleType>
        <xsd:restriction base="dms:Text">
          <xsd:maxLength value="255"/>
        </xsd:restriction>
      </xsd:simpleType>
    </xsd:element>
    <xsd:element name="CorpDocPageClassificationNbNo" ma:index="31"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32"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33"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34"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35" nillable="true" ma:displayName="InstituteEng" ma:internalName="CorpSiteInstituteEnUs">
      <xsd:simpleType>
        <xsd:restriction base="dms:Text">
          <xsd:maxLength value="255"/>
        </xsd:restriction>
      </xsd:simpleType>
    </xsd:element>
    <xsd:element name="CorpSiteInstitutePhone" ma:index="36" nillable="true" ma:displayName="Institutt telefon" ma:internalName="CorpSiteInstitutePhone">
      <xsd:simpleType>
        <xsd:restriction base="dms:Text">
          <xsd:maxLength value="255"/>
        </xsd:restriction>
      </xsd:simpleType>
    </xsd:element>
    <xsd:element name="CorpSiteDocLanguage" ma:index="37" nillable="true" ma:displayName="Språk" ma:internalName="CorpSiteDocLanguage">
      <xsd:simpleType>
        <xsd:restriction base="dms:Text">
          <xsd:maxLength value="255"/>
        </xsd:restriction>
      </xsd:simpleType>
    </xsd:element>
    <xsd:element name="CorpDocInstitute" ma:index="38" nillable="true" ma:displayName="Institutt" ma:internalName="CorpDocInstitute">
      <xsd:simpleType>
        <xsd:restriction base="dms:Text">
          <xsd:maxLength value="255"/>
        </xsd:restriction>
      </xsd:simpleType>
    </xsd:element>
    <xsd:element name="CorpDocVersion" ma:index="39" nillable="true" ma:displayName="Versjon" ma:internalName="CorpDocVersion">
      <xsd:simpleType>
        <xsd:restriction base="dms:Text">
          <xsd:maxLength value="255"/>
        </xsd:restriction>
      </xsd:simpleType>
    </xsd:element>
    <xsd:element name="CorpWorkflowStatus" ma:index="49" nillable="true" ma:displayName="Status arbeidsflyt" ma:internalName="CorpWorkflowStatu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864fb5-a85e-415e-90ee-3e6d78fb5bf3" elementFormDefault="qualified">
    <xsd:import namespace="http://schemas.microsoft.com/office/2006/documentManagement/types"/>
    <xsd:import namespace="http://schemas.microsoft.com/office/infopath/2007/PartnerControls"/>
    <xsd:element name="MediaServiceMetadata" ma:index="40" nillable="true" ma:displayName="MediaServiceMetadata" ma:hidden="true" ma:internalName="MediaServiceMetadata" ma:readOnly="true">
      <xsd:simpleType>
        <xsd:restriction base="dms:Note"/>
      </xsd:simpleType>
    </xsd:element>
    <xsd:element name="MediaServiceFastMetadata" ma:index="41" nillable="true" ma:displayName="MediaServiceFastMetadata" ma:hidden="true" ma:internalName="MediaServiceFastMetadata" ma:readOnly="true">
      <xsd:simpleType>
        <xsd:restriction base="dms:Note"/>
      </xsd:simpleType>
    </xsd:element>
    <xsd:element name="MediaServiceDateTaken" ma:index="42" nillable="true" ma:displayName="MediaServiceDateTaken" ma:hidden="true" ma:internalName="MediaServiceDateTaken" ma:readOnly="true">
      <xsd:simpleType>
        <xsd:restriction base="dms:Text"/>
      </xsd:simpleType>
    </xsd:element>
    <xsd:element name="MediaServiceAutoTags" ma:index="43" nillable="true" ma:displayName="Tags" ma:internalName="MediaServiceAutoTags" ma:readOnly="true">
      <xsd:simpleType>
        <xsd:restriction base="dms:Text"/>
      </xsd:simpleType>
    </xsd:element>
    <xsd:element name="MediaServiceOCR" ma:index="44" nillable="true" ma:displayName="Extracted Text" ma:internalName="MediaServiceOCR" ma:readOnly="true">
      <xsd:simpleType>
        <xsd:restriction base="dms:Note">
          <xsd:maxLength value="255"/>
        </xsd:restriction>
      </xsd:simpleType>
    </xsd:element>
    <xsd:element name="MediaServiceAutoKeyPoints" ma:index="47" nillable="true" ma:displayName="MediaServiceAutoKeyPoints" ma:hidden="true" ma:internalName="MediaServiceAutoKeyPoints" ma:readOnly="true">
      <xsd:simpleType>
        <xsd:restriction base="dms:Note"/>
      </xsd:simpleType>
    </xsd:element>
    <xsd:element name="MediaServiceKeyPoints" ma:index="48" nillable="true" ma:displayName="KeyPoints" ma:internalName="MediaServiceKeyPoints" ma:readOnly="true">
      <xsd:simpleType>
        <xsd:restriction base="dms:Note">
          <xsd:maxLength value="255"/>
        </xsd:restriction>
      </xsd:simpleType>
    </xsd:element>
    <xsd:element name="MediaServiceLocation" ma:index="50" nillable="true" ma:displayName="Location" ma:internalName="MediaServiceLocation" ma:readOnly="true">
      <xsd:simpleType>
        <xsd:restriction base="dms:Text"/>
      </xsd:simpleType>
    </xsd:element>
    <xsd:element name="MediaServiceGenerationTime" ma:index="51" nillable="true" ma:displayName="MediaServiceGenerationTime" ma:hidden="true" ma:internalName="MediaServiceGenerationTime" ma:readOnly="true">
      <xsd:simpleType>
        <xsd:restriction base="dms:Text"/>
      </xsd:simpleType>
    </xsd:element>
    <xsd:element name="MediaServiceEventHashCode" ma:index="52" nillable="true" ma:displayName="MediaServiceEventHashCode" ma:hidden="true" ma:internalName="MediaServiceEventHashCode" ma:readOnly="true">
      <xsd:simpleType>
        <xsd:restriction base="dms:Text"/>
      </xsd:simpleType>
    </xsd:element>
    <xsd:element name="MediaLengthInSeconds" ma:index="5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4bac50-0c13-4f0e-8e6c-7447dbdf8126" elementFormDefault="qualified">
    <xsd:import namespace="http://schemas.microsoft.com/office/2006/documentManagement/types"/>
    <xsd:import namespace="http://schemas.microsoft.com/office/infopath/2007/PartnerControls"/>
    <xsd:element name="SharedWithUsers" ma:index="4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6"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45A9D7-53BF-4F8A-B6A3-75E888763AAB}">
  <ds:schemaRefs>
    <ds:schemaRef ds:uri="http://purl.org/dc/terms/"/>
    <ds:schemaRef ds:uri="3b00a67f-9791-437e-b702-303a706ea042"/>
    <ds:schemaRef ds:uri="http://purl.org/dc/elements/1.1/"/>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5C9CB615-E62D-42C9-A626-300424790380}"/>
</file>

<file path=customXml/itemProps3.xml><?xml version="1.0" encoding="utf-8"?>
<ds:datastoreItem xmlns:ds="http://schemas.openxmlformats.org/officeDocument/2006/customXml" ds:itemID="{E60B2701-B32A-4280-B309-FD22EBA2E9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1175FBA6</Template>
  <TotalTime>231</TotalTime>
  <Words>657</Words>
  <Application>Microsoft Office PowerPoint</Application>
  <PresentationFormat>Widescreen</PresentationFormat>
  <Paragraphs>98</Paragraphs>
  <Slides>11</Slides>
  <Notes>3</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11</vt:i4>
      </vt:variant>
    </vt:vector>
  </HeadingPairs>
  <TitlesOfParts>
    <vt:vector size="24" baseType="lpstr">
      <vt:lpstr>Arial</vt:lpstr>
      <vt:lpstr>Calibri</vt:lpstr>
      <vt:lpstr>Calibri Light</vt:lpstr>
      <vt:lpstr>Courier New</vt:lpstr>
      <vt:lpstr>Wingdings</vt:lpstr>
      <vt:lpstr>Uten bunnlinje</vt:lpstr>
      <vt:lpstr>Med blå bunnlinje</vt:lpstr>
      <vt:lpstr>Uten bunnline (Blå)</vt:lpstr>
      <vt:lpstr>Med mørk grønn bunnlinje</vt:lpstr>
      <vt:lpstr>Med grønn bunnlinje</vt:lpstr>
      <vt:lpstr>Med gul bunnlinje</vt:lpstr>
      <vt:lpstr>Kapitteldeler</vt:lpstr>
      <vt:lpstr>1_Uten bunnlinje</vt:lpstr>
      <vt:lpstr>iScheduling</vt:lpstr>
      <vt:lpstr>PowerPoint Presentation</vt:lpstr>
      <vt:lpstr>iScheduling – training</vt:lpstr>
      <vt:lpstr>iScheduling – usage</vt:lpstr>
      <vt:lpstr>Visualize the result difference</vt:lpstr>
      <vt:lpstr>Improvement of dataset generation</vt:lpstr>
      <vt:lpstr>Can machine learning find the optimal commands? </vt:lpstr>
      <vt:lpstr>The Overall idea</vt:lpstr>
      <vt:lpstr>Possible topics for future research</vt:lpstr>
      <vt:lpstr>Possible issues for future 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 Ivar Skjelbred</dc:creator>
  <cp:lastModifiedBy>Hans Ivar Skjelbred</cp:lastModifiedBy>
  <cp:revision>20</cp:revision>
  <dcterms:created xsi:type="dcterms:W3CDTF">2021-10-26T09:41:00Z</dcterms:created>
  <dcterms:modified xsi:type="dcterms:W3CDTF">2021-11-17T07:44:01Z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0x01010031B82B69D2361148B4D8F7EC15680213080065FB892C3EDE0748A6272512FC448F48</vt:lpwstr>
  </property>
  <property fmtid="{D5CDD505-2E9C-101B-9397-08002B2CF9AE}" pid="3" name="TemplafyTimeStamp">
    <vt:lpwstr>2021-02-19T06:42:18.1981665Z</vt:lpwstr>
  </property>
  <property fmtid="{D5CDD505-2E9C-101B-9397-08002B2CF9AE}" pid="4" name="CustomerId">
    <vt:lpwstr>sintef</vt:lpwstr>
  </property>
  <property fmtid="{D5CDD505-2E9C-101B-9397-08002B2CF9AE}" pid="5" name="TemplateId">
    <vt:lpwstr>637469247407135749</vt:lpwstr>
  </property>
  <property fmtid="{D5CDD505-2E9C-101B-9397-08002B2CF9AE}" pid="6" name="UserProfileId">
    <vt:lpwstr>637599955881633015</vt:lpwstr>
  </property>
</Properties>
</file>