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8" r:id="rId4"/>
  </p:sldMasterIdLst>
  <p:notesMasterIdLst>
    <p:notesMasterId r:id="rId15"/>
  </p:notesMasterIdLst>
  <p:handoutMasterIdLst>
    <p:handoutMasterId r:id="rId16"/>
  </p:handoutMasterIdLst>
  <p:sldIdLst>
    <p:sldId id="9208" r:id="rId5"/>
    <p:sldId id="409" r:id="rId6"/>
    <p:sldId id="9215" r:id="rId7"/>
    <p:sldId id="9210" r:id="rId8"/>
    <p:sldId id="9211" r:id="rId9"/>
    <p:sldId id="9214" r:id="rId10"/>
    <p:sldId id="9216" r:id="rId11"/>
    <p:sldId id="9209" r:id="rId12"/>
    <p:sldId id="9212" r:id="rId13"/>
    <p:sldId id="406" r:id="rId14"/>
  </p:sldIdLst>
  <p:sldSz cx="9144000" cy="5143500" type="screen16x9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9C9C35-FF22-4145-BFC4-3D5857FBC5A5}" v="155" dt="2021-11-12T09:55:27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0" autoAdjust="0"/>
    <p:restoredTop sz="95918" autoAdjust="0"/>
  </p:normalViewPr>
  <p:slideViewPr>
    <p:cSldViewPr>
      <p:cViewPr varScale="1">
        <p:scale>
          <a:sx n="203" d="100"/>
          <a:sy n="203" d="100"/>
        </p:scale>
        <p:origin x="492" y="1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se, Einar Ståle" userId="4b1c773a-9085-4ca4-b7b3-743a70821afd" providerId="ADAL" clId="{F29C9C35-FF22-4145-BFC4-3D5857FBC5A5}"/>
    <pc:docChg chg="undo custSel addSld delSld modSld sldOrd modMainMaster">
      <pc:chgData name="Huse, Einar Ståle" userId="4b1c773a-9085-4ca4-b7b3-743a70821afd" providerId="ADAL" clId="{F29C9C35-FF22-4145-BFC4-3D5857FBC5A5}" dt="2021-11-12T10:17:35.520" v="2479" actId="20577"/>
      <pc:docMkLst>
        <pc:docMk/>
      </pc:docMkLst>
      <pc:sldChg chg="addSp delSp modSp mod">
        <pc:chgData name="Huse, Einar Ståle" userId="4b1c773a-9085-4ca4-b7b3-743a70821afd" providerId="ADAL" clId="{F29C9C35-FF22-4145-BFC4-3D5857FBC5A5}" dt="2021-11-12T10:17:35.520" v="2479" actId="20577"/>
        <pc:sldMkLst>
          <pc:docMk/>
          <pc:sldMk cId="0" sldId="409"/>
        </pc:sldMkLst>
        <pc:spChg chg="add mod">
          <ac:chgData name="Huse, Einar Ståle" userId="4b1c773a-9085-4ca4-b7b3-743a70821afd" providerId="ADAL" clId="{F29C9C35-FF22-4145-BFC4-3D5857FBC5A5}" dt="2021-11-12T09:53:36.804" v="2399" actId="14100"/>
          <ac:spMkLst>
            <pc:docMk/>
            <pc:sldMk cId="0" sldId="409"/>
            <ac:spMk id="3" creationId="{09C04FEB-C875-4B69-956A-F09DA918DDC1}"/>
          </ac:spMkLst>
        </pc:spChg>
        <pc:spChg chg="mod">
          <ac:chgData name="Huse, Einar Ståle" userId="4b1c773a-9085-4ca4-b7b3-743a70821afd" providerId="ADAL" clId="{F29C9C35-FF22-4145-BFC4-3D5857FBC5A5}" dt="2021-11-10T07:50:12.465" v="97" actId="20577"/>
          <ac:spMkLst>
            <pc:docMk/>
            <pc:sldMk cId="0" sldId="409"/>
            <ac:spMk id="4" creationId="{44F847D4-E1B0-4241-821B-05C4627A3DE4}"/>
          </ac:spMkLst>
        </pc:spChg>
        <pc:spChg chg="mod">
          <ac:chgData name="Huse, Einar Ståle" userId="4b1c773a-9085-4ca4-b7b3-743a70821afd" providerId="ADAL" clId="{F29C9C35-FF22-4145-BFC4-3D5857FBC5A5}" dt="2021-11-12T10:17:35.520" v="2479" actId="20577"/>
          <ac:spMkLst>
            <pc:docMk/>
            <pc:sldMk cId="0" sldId="409"/>
            <ac:spMk id="5" creationId="{CEB697C0-B697-9540-9A4C-5BBDDD491AE0}"/>
          </ac:spMkLst>
        </pc:spChg>
        <pc:spChg chg="add del mod">
          <ac:chgData name="Huse, Einar Ståle" userId="4b1c773a-9085-4ca4-b7b3-743a70821afd" providerId="ADAL" clId="{F29C9C35-FF22-4145-BFC4-3D5857FBC5A5}" dt="2021-11-12T09:53:41.219" v="2401"/>
          <ac:spMkLst>
            <pc:docMk/>
            <pc:sldMk cId="0" sldId="409"/>
            <ac:spMk id="6" creationId="{DC571759-79B3-4F60-9263-7A0832475E5D}"/>
          </ac:spMkLst>
        </pc:spChg>
        <pc:spChg chg="add del mod">
          <ac:chgData name="Huse, Einar Ståle" userId="4b1c773a-9085-4ca4-b7b3-743a70821afd" providerId="ADAL" clId="{F29C9C35-FF22-4145-BFC4-3D5857FBC5A5}" dt="2021-11-12T09:53:57.809" v="2404" actId="478"/>
          <ac:spMkLst>
            <pc:docMk/>
            <pc:sldMk cId="0" sldId="409"/>
            <ac:spMk id="7" creationId="{525C04ED-23EF-491F-B974-A7CD0A1D372C}"/>
          </ac:spMkLst>
        </pc:spChg>
        <pc:spChg chg="add del mod">
          <ac:chgData name="Huse, Einar Ståle" userId="4b1c773a-9085-4ca4-b7b3-743a70821afd" providerId="ADAL" clId="{F29C9C35-FF22-4145-BFC4-3D5857FBC5A5}" dt="2021-11-12T09:54:12.393" v="2406"/>
          <ac:spMkLst>
            <pc:docMk/>
            <pc:sldMk cId="0" sldId="409"/>
            <ac:spMk id="8" creationId="{4C1C46B8-7676-4642-A3CD-898049521746}"/>
          </ac:spMkLst>
        </pc:spChg>
        <pc:picChg chg="add mod">
          <ac:chgData name="Huse, Einar Ståle" userId="4b1c773a-9085-4ca4-b7b3-743a70821afd" providerId="ADAL" clId="{F29C9C35-FF22-4145-BFC4-3D5857FBC5A5}" dt="2021-11-12T09:53:36.804" v="2399" actId="14100"/>
          <ac:picMkLst>
            <pc:docMk/>
            <pc:sldMk cId="0" sldId="409"/>
            <ac:picMk id="1026" creationId="{1B969626-9872-40B5-86D8-2B7142553A9A}"/>
          </ac:picMkLst>
        </pc:picChg>
        <pc:picChg chg="add mod">
          <ac:chgData name="Huse, Einar Ståle" userId="4b1c773a-9085-4ca4-b7b3-743a70821afd" providerId="ADAL" clId="{F29C9C35-FF22-4145-BFC4-3D5857FBC5A5}" dt="2021-11-12T09:54:59.707" v="2409" actId="1076"/>
          <ac:picMkLst>
            <pc:docMk/>
            <pc:sldMk cId="0" sldId="409"/>
            <ac:picMk id="1036" creationId="{7BC629A3-4312-42FD-A88E-B5AA0CF4196D}"/>
          </ac:picMkLst>
        </pc:picChg>
        <pc:picChg chg="add mod">
          <ac:chgData name="Huse, Einar Ståle" userId="4b1c773a-9085-4ca4-b7b3-743a70821afd" providerId="ADAL" clId="{F29C9C35-FF22-4145-BFC4-3D5857FBC5A5}" dt="2021-11-12T09:55:27.375" v="2412" actId="1076"/>
          <ac:picMkLst>
            <pc:docMk/>
            <pc:sldMk cId="0" sldId="409"/>
            <ac:picMk id="1038" creationId="{DF28A5FE-7BE1-4C0F-9ADC-375E8D2DD965}"/>
          </ac:picMkLst>
        </pc:picChg>
      </pc:sldChg>
      <pc:sldChg chg="modSp mod">
        <pc:chgData name="Huse, Einar Ståle" userId="4b1c773a-9085-4ca4-b7b3-743a70821afd" providerId="ADAL" clId="{F29C9C35-FF22-4145-BFC4-3D5857FBC5A5}" dt="2021-11-12T10:07:53.745" v="2446" actId="20577"/>
        <pc:sldMkLst>
          <pc:docMk/>
          <pc:sldMk cId="1333026150" sldId="9208"/>
        </pc:sldMkLst>
        <pc:spChg chg="mod">
          <ac:chgData name="Huse, Einar Ståle" userId="4b1c773a-9085-4ca4-b7b3-743a70821afd" providerId="ADAL" clId="{F29C9C35-FF22-4145-BFC4-3D5857FBC5A5}" dt="2021-11-12T10:07:53.745" v="2446" actId="20577"/>
          <ac:spMkLst>
            <pc:docMk/>
            <pc:sldMk cId="1333026150" sldId="9208"/>
            <ac:spMk id="8" creationId="{6D3A245A-4F78-42B9-BCAD-DB074EFEA434}"/>
          </ac:spMkLst>
        </pc:spChg>
        <pc:picChg chg="mod">
          <ac:chgData name="Huse, Einar Ståle" userId="4b1c773a-9085-4ca4-b7b3-743a70821afd" providerId="ADAL" clId="{F29C9C35-FF22-4145-BFC4-3D5857FBC5A5}" dt="2021-11-11T13:29:59.134" v="1989" actId="1076"/>
          <ac:picMkLst>
            <pc:docMk/>
            <pc:sldMk cId="1333026150" sldId="9208"/>
            <ac:picMk id="9" creationId="{EDAF3785-CA92-4B99-B7F1-807A97C4EF52}"/>
          </ac:picMkLst>
        </pc:picChg>
      </pc:sldChg>
      <pc:sldChg chg="addSp modSp new mod ord">
        <pc:chgData name="Huse, Einar Ståle" userId="4b1c773a-9085-4ca4-b7b3-743a70821afd" providerId="ADAL" clId="{F29C9C35-FF22-4145-BFC4-3D5857FBC5A5}" dt="2021-11-12T09:50:35.180" v="2393" actId="20577"/>
        <pc:sldMkLst>
          <pc:docMk/>
          <pc:sldMk cId="721937982" sldId="9209"/>
        </pc:sldMkLst>
        <pc:spChg chg="mod">
          <ac:chgData name="Huse, Einar Ståle" userId="4b1c773a-9085-4ca4-b7b3-743a70821afd" providerId="ADAL" clId="{F29C9C35-FF22-4145-BFC4-3D5857FBC5A5}" dt="2021-11-10T09:36:27.858" v="845" actId="20577"/>
          <ac:spMkLst>
            <pc:docMk/>
            <pc:sldMk cId="721937982" sldId="9209"/>
            <ac:spMk id="2" creationId="{D8BC7F08-152F-4784-BF67-2164EC77692F}"/>
          </ac:spMkLst>
        </pc:spChg>
        <pc:spChg chg="mod">
          <ac:chgData name="Huse, Einar Ståle" userId="4b1c773a-9085-4ca4-b7b3-743a70821afd" providerId="ADAL" clId="{F29C9C35-FF22-4145-BFC4-3D5857FBC5A5}" dt="2021-11-12T09:50:35.180" v="2393" actId="20577"/>
          <ac:spMkLst>
            <pc:docMk/>
            <pc:sldMk cId="721937982" sldId="9209"/>
            <ac:spMk id="3" creationId="{B0E731B0-34EF-4677-B742-FE7FF31BAFD0}"/>
          </ac:spMkLst>
        </pc:spChg>
        <pc:inkChg chg="add">
          <ac:chgData name="Huse, Einar Ståle" userId="4b1c773a-9085-4ca4-b7b3-743a70821afd" providerId="ADAL" clId="{F29C9C35-FF22-4145-BFC4-3D5857FBC5A5}" dt="2021-11-11T09:16:35.328" v="1851" actId="9405"/>
          <ac:inkMkLst>
            <pc:docMk/>
            <pc:sldMk cId="721937982" sldId="9209"/>
            <ac:inkMk id="5" creationId="{3375ECC0-31E3-4FD2-82A8-D3E29E2A69BB}"/>
          </ac:inkMkLst>
        </pc:inkChg>
      </pc:sldChg>
      <pc:sldChg chg="addSp delSp modSp new mod">
        <pc:chgData name="Huse, Einar Ståle" userId="4b1c773a-9085-4ca4-b7b3-743a70821afd" providerId="ADAL" clId="{F29C9C35-FF22-4145-BFC4-3D5857FBC5A5}" dt="2021-11-12T07:37:38.360" v="2054" actId="13926"/>
        <pc:sldMkLst>
          <pc:docMk/>
          <pc:sldMk cId="1443241537" sldId="9210"/>
        </pc:sldMkLst>
        <pc:spChg chg="del mod">
          <ac:chgData name="Huse, Einar Ståle" userId="4b1c773a-9085-4ca4-b7b3-743a70821afd" providerId="ADAL" clId="{F29C9C35-FF22-4145-BFC4-3D5857FBC5A5}" dt="2021-11-12T07:36:43.830" v="2046" actId="21"/>
          <ac:spMkLst>
            <pc:docMk/>
            <pc:sldMk cId="1443241537" sldId="9210"/>
            <ac:spMk id="2" creationId="{9B35AF8B-9FD8-409A-83AE-111311538D87}"/>
          </ac:spMkLst>
        </pc:spChg>
        <pc:spChg chg="del mod">
          <ac:chgData name="Huse, Einar Ståle" userId="4b1c773a-9085-4ca4-b7b3-743a70821afd" providerId="ADAL" clId="{F29C9C35-FF22-4145-BFC4-3D5857FBC5A5}" dt="2021-11-12T07:36:43.830" v="2046" actId="21"/>
          <ac:spMkLst>
            <pc:docMk/>
            <pc:sldMk cId="1443241537" sldId="9210"/>
            <ac:spMk id="3" creationId="{5B3818DF-B39D-4139-B1CE-2D64C12C323E}"/>
          </ac:spMkLst>
        </pc:spChg>
        <pc:spChg chg="add del mod">
          <ac:chgData name="Huse, Einar Ståle" userId="4b1c773a-9085-4ca4-b7b3-743a70821afd" providerId="ADAL" clId="{F29C9C35-FF22-4145-BFC4-3D5857FBC5A5}" dt="2021-11-12T07:37:24.531" v="2051" actId="478"/>
          <ac:spMkLst>
            <pc:docMk/>
            <pc:sldMk cId="1443241537" sldId="9210"/>
            <ac:spMk id="10" creationId="{55929882-8055-404F-AC42-8D11615D96BA}"/>
          </ac:spMkLst>
        </pc:spChg>
        <pc:spChg chg="add del mod">
          <ac:chgData name="Huse, Einar Ståle" userId="4b1c773a-9085-4ca4-b7b3-743a70821afd" providerId="ADAL" clId="{F29C9C35-FF22-4145-BFC4-3D5857FBC5A5}" dt="2021-11-12T07:37:27.930" v="2052" actId="478"/>
          <ac:spMkLst>
            <pc:docMk/>
            <pc:sldMk cId="1443241537" sldId="9210"/>
            <ac:spMk id="14" creationId="{BEBC1AA5-7C41-4F8E-A2BB-237F8D93F636}"/>
          </ac:spMkLst>
        </pc:spChg>
        <pc:spChg chg="add mod">
          <ac:chgData name="Huse, Einar Ståle" userId="4b1c773a-9085-4ca4-b7b3-743a70821afd" providerId="ADAL" clId="{F29C9C35-FF22-4145-BFC4-3D5857FBC5A5}" dt="2021-11-11T08:19:07.150" v="1391" actId="20577"/>
          <ac:spMkLst>
            <pc:docMk/>
            <pc:sldMk cId="1443241537" sldId="9210"/>
            <ac:spMk id="19" creationId="{FBE6728F-79CD-4C00-B821-646EF5EC5128}"/>
          </ac:spMkLst>
        </pc:spChg>
        <pc:spChg chg="add mod">
          <ac:chgData name="Huse, Einar Ståle" userId="4b1c773a-9085-4ca4-b7b3-743a70821afd" providerId="ADAL" clId="{F29C9C35-FF22-4145-BFC4-3D5857FBC5A5}" dt="2021-11-12T07:37:38.360" v="2054" actId="13926"/>
          <ac:spMkLst>
            <pc:docMk/>
            <pc:sldMk cId="1443241537" sldId="9210"/>
            <ac:spMk id="22" creationId="{4C28ECDC-6396-4BB0-A4CA-1E14CF781330}"/>
          </ac:spMkLst>
        </pc:spChg>
        <pc:picChg chg="add mod">
          <ac:chgData name="Huse, Einar Ståle" userId="4b1c773a-9085-4ca4-b7b3-743a70821afd" providerId="ADAL" clId="{F29C9C35-FF22-4145-BFC4-3D5857FBC5A5}" dt="2021-11-11T08:17:26.577" v="1358" actId="1076"/>
          <ac:picMkLst>
            <pc:docMk/>
            <pc:sldMk cId="1443241537" sldId="9210"/>
            <ac:picMk id="6" creationId="{512C97A2-B0A0-4387-A782-3EE2E503299C}"/>
          </ac:picMkLst>
        </pc:picChg>
        <pc:picChg chg="add mod">
          <ac:chgData name="Huse, Einar Ståle" userId="4b1c773a-9085-4ca4-b7b3-743a70821afd" providerId="ADAL" clId="{F29C9C35-FF22-4145-BFC4-3D5857FBC5A5}" dt="2021-11-11T08:17:26.577" v="1358" actId="1076"/>
          <ac:picMkLst>
            <pc:docMk/>
            <pc:sldMk cId="1443241537" sldId="9210"/>
            <ac:picMk id="7" creationId="{56C6D903-FFD4-4D56-8D80-853140A00191}"/>
          </ac:picMkLst>
        </pc:picChg>
        <pc:picChg chg="add mod">
          <ac:chgData name="Huse, Einar Ståle" userId="4b1c773a-9085-4ca4-b7b3-743a70821afd" providerId="ADAL" clId="{F29C9C35-FF22-4145-BFC4-3D5857FBC5A5}" dt="2021-11-11T08:17:26.577" v="1358" actId="1076"/>
          <ac:picMkLst>
            <pc:docMk/>
            <pc:sldMk cId="1443241537" sldId="9210"/>
            <ac:picMk id="8" creationId="{9646CD5F-D7D9-4BD9-85E5-378E11E15D19}"/>
          </ac:picMkLst>
        </pc:picChg>
        <pc:picChg chg="add mod">
          <ac:chgData name="Huse, Einar Ståle" userId="4b1c773a-9085-4ca4-b7b3-743a70821afd" providerId="ADAL" clId="{F29C9C35-FF22-4145-BFC4-3D5857FBC5A5}" dt="2021-11-11T08:17:26.577" v="1358" actId="1076"/>
          <ac:picMkLst>
            <pc:docMk/>
            <pc:sldMk cId="1443241537" sldId="9210"/>
            <ac:picMk id="9" creationId="{ABAA6150-5DD1-495F-9D3E-592872857F3D}"/>
          </ac:picMkLst>
        </pc:picChg>
        <pc:picChg chg="add mod">
          <ac:chgData name="Huse, Einar Ståle" userId="4b1c773a-9085-4ca4-b7b3-743a70821afd" providerId="ADAL" clId="{F29C9C35-FF22-4145-BFC4-3D5857FBC5A5}" dt="2021-11-11T08:17:21.735" v="1357" actId="571"/>
          <ac:picMkLst>
            <pc:docMk/>
            <pc:sldMk cId="1443241537" sldId="9210"/>
            <ac:picMk id="14" creationId="{6985F47F-A671-445C-AA36-B1677DBCC96B}"/>
          </ac:picMkLst>
        </pc:picChg>
        <pc:picChg chg="add mod">
          <ac:chgData name="Huse, Einar Ståle" userId="4b1c773a-9085-4ca4-b7b3-743a70821afd" providerId="ADAL" clId="{F29C9C35-FF22-4145-BFC4-3D5857FBC5A5}" dt="2021-11-11T08:17:21.735" v="1357" actId="571"/>
          <ac:picMkLst>
            <pc:docMk/>
            <pc:sldMk cId="1443241537" sldId="9210"/>
            <ac:picMk id="15" creationId="{C8BC792B-C135-417C-9E5B-E33F254167CA}"/>
          </ac:picMkLst>
        </pc:picChg>
        <pc:picChg chg="add mod">
          <ac:chgData name="Huse, Einar Ståle" userId="4b1c773a-9085-4ca4-b7b3-743a70821afd" providerId="ADAL" clId="{F29C9C35-FF22-4145-BFC4-3D5857FBC5A5}" dt="2021-11-11T08:17:21.735" v="1357" actId="571"/>
          <ac:picMkLst>
            <pc:docMk/>
            <pc:sldMk cId="1443241537" sldId="9210"/>
            <ac:picMk id="16" creationId="{7E63E65C-8D1F-472A-9053-E9D18EBA7A31}"/>
          </ac:picMkLst>
        </pc:picChg>
        <pc:picChg chg="add mod">
          <ac:chgData name="Huse, Einar Ståle" userId="4b1c773a-9085-4ca4-b7b3-743a70821afd" providerId="ADAL" clId="{F29C9C35-FF22-4145-BFC4-3D5857FBC5A5}" dt="2021-11-11T08:17:21.735" v="1357" actId="571"/>
          <ac:picMkLst>
            <pc:docMk/>
            <pc:sldMk cId="1443241537" sldId="9210"/>
            <ac:picMk id="17" creationId="{F70A3B70-9DF7-4086-8AA0-D35EEEF92CC8}"/>
          </ac:picMkLst>
        </pc:picChg>
        <pc:picChg chg="add mod">
          <ac:chgData name="Huse, Einar Ståle" userId="4b1c773a-9085-4ca4-b7b3-743a70821afd" providerId="ADAL" clId="{F29C9C35-FF22-4145-BFC4-3D5857FBC5A5}" dt="2021-11-11T08:17:21.735" v="1357" actId="571"/>
          <ac:picMkLst>
            <pc:docMk/>
            <pc:sldMk cId="1443241537" sldId="9210"/>
            <ac:picMk id="18" creationId="{7EDB0B16-550A-49FB-AFCD-7916847C8C3F}"/>
          </ac:picMkLst>
        </pc:picChg>
        <pc:picChg chg="add mod">
          <ac:chgData name="Huse, Einar Ståle" userId="4b1c773a-9085-4ca4-b7b3-743a70821afd" providerId="ADAL" clId="{F29C9C35-FF22-4145-BFC4-3D5857FBC5A5}" dt="2021-11-11T08:17:26.577" v="1358" actId="1076"/>
          <ac:picMkLst>
            <pc:docMk/>
            <pc:sldMk cId="1443241537" sldId="9210"/>
            <ac:picMk id="1026" creationId="{7EE6E396-3506-49CD-ACA2-A95E91767B08}"/>
          </ac:picMkLst>
        </pc:picChg>
        <pc:picChg chg="add mod">
          <ac:chgData name="Huse, Einar Ståle" userId="4b1c773a-9085-4ca4-b7b3-743a70821afd" providerId="ADAL" clId="{F29C9C35-FF22-4145-BFC4-3D5857FBC5A5}" dt="2021-11-11T08:16:35.103" v="1347" actId="1076"/>
          <ac:picMkLst>
            <pc:docMk/>
            <pc:sldMk cId="1443241537" sldId="9210"/>
            <ac:picMk id="1028" creationId="{5FB1D537-148C-4ECF-AE17-0D514E3ACEDC}"/>
          </ac:picMkLst>
        </pc:picChg>
        <pc:picChg chg="add del mod">
          <ac:chgData name="Huse, Einar Ståle" userId="4b1c773a-9085-4ca4-b7b3-743a70821afd" providerId="ADAL" clId="{F29C9C35-FF22-4145-BFC4-3D5857FBC5A5}" dt="2021-11-11T08:17:26.577" v="1358" actId="1076"/>
          <ac:picMkLst>
            <pc:docMk/>
            <pc:sldMk cId="1443241537" sldId="9210"/>
            <ac:picMk id="1030" creationId="{21DB087D-B763-4931-B3C1-E887D3A1A84E}"/>
          </ac:picMkLst>
        </pc:picChg>
        <pc:cxnChg chg="add mod">
          <ac:chgData name="Huse, Einar Ståle" userId="4b1c773a-9085-4ca4-b7b3-743a70821afd" providerId="ADAL" clId="{F29C9C35-FF22-4145-BFC4-3D5857FBC5A5}" dt="2021-11-11T09:05:17.778" v="1784" actId="14100"/>
          <ac:cxnSpMkLst>
            <pc:docMk/>
            <pc:sldMk cId="1443241537" sldId="9210"/>
            <ac:cxnSpMk id="12" creationId="{B40B2993-0655-4ACD-B288-9B8F1A53B277}"/>
          </ac:cxnSpMkLst>
        </pc:cxnChg>
        <pc:cxnChg chg="add mod">
          <ac:chgData name="Huse, Einar Ståle" userId="4b1c773a-9085-4ca4-b7b3-743a70821afd" providerId="ADAL" clId="{F29C9C35-FF22-4145-BFC4-3D5857FBC5A5}" dt="2021-11-11T08:17:38.878" v="1362" actId="14100"/>
          <ac:cxnSpMkLst>
            <pc:docMk/>
            <pc:sldMk cId="1443241537" sldId="9210"/>
            <ac:cxnSpMk id="13" creationId="{AB63E21D-B539-4BB4-A61F-457C95FA60B9}"/>
          </ac:cxnSpMkLst>
        </pc:cxnChg>
      </pc:sldChg>
      <pc:sldChg chg="addSp delSp modSp new mod ord">
        <pc:chgData name="Huse, Einar Ståle" userId="4b1c773a-9085-4ca4-b7b3-743a70821afd" providerId="ADAL" clId="{F29C9C35-FF22-4145-BFC4-3D5857FBC5A5}" dt="2021-11-12T07:47:23.771" v="2099" actId="404"/>
        <pc:sldMkLst>
          <pc:docMk/>
          <pc:sldMk cId="3053140664" sldId="9211"/>
        </pc:sldMkLst>
        <pc:spChg chg="mod">
          <ac:chgData name="Huse, Einar Ståle" userId="4b1c773a-9085-4ca4-b7b3-743a70821afd" providerId="ADAL" clId="{F29C9C35-FF22-4145-BFC4-3D5857FBC5A5}" dt="2021-11-12T07:46:52.059" v="2095" actId="403"/>
          <ac:spMkLst>
            <pc:docMk/>
            <pc:sldMk cId="3053140664" sldId="9211"/>
            <ac:spMk id="2" creationId="{1360B323-0EEE-49CA-9453-6DD699B031AB}"/>
          </ac:spMkLst>
        </pc:spChg>
        <pc:spChg chg="mod">
          <ac:chgData name="Huse, Einar Ståle" userId="4b1c773a-9085-4ca4-b7b3-743a70821afd" providerId="ADAL" clId="{F29C9C35-FF22-4145-BFC4-3D5857FBC5A5}" dt="2021-11-12T07:47:23.771" v="2099" actId="404"/>
          <ac:spMkLst>
            <pc:docMk/>
            <pc:sldMk cId="3053140664" sldId="9211"/>
            <ac:spMk id="3" creationId="{38BAE5C5-526D-4C1F-910B-DD487DE413AC}"/>
          </ac:spMkLst>
        </pc:spChg>
        <pc:spChg chg="add mod">
          <ac:chgData name="Huse, Einar Ståle" userId="4b1c773a-9085-4ca4-b7b3-743a70821afd" providerId="ADAL" clId="{F29C9C35-FF22-4145-BFC4-3D5857FBC5A5}" dt="2021-11-12T07:45:37.043" v="2093" actId="1076"/>
          <ac:spMkLst>
            <pc:docMk/>
            <pc:sldMk cId="3053140664" sldId="9211"/>
            <ac:spMk id="5" creationId="{C3F804A7-B514-4FD3-8A08-6FFC4DC93976}"/>
          </ac:spMkLst>
        </pc:spChg>
        <pc:spChg chg="add mod">
          <ac:chgData name="Huse, Einar Ståle" userId="4b1c773a-9085-4ca4-b7b3-743a70821afd" providerId="ADAL" clId="{F29C9C35-FF22-4145-BFC4-3D5857FBC5A5}" dt="2021-11-12T07:45:37.043" v="2093" actId="1076"/>
          <ac:spMkLst>
            <pc:docMk/>
            <pc:sldMk cId="3053140664" sldId="9211"/>
            <ac:spMk id="6" creationId="{6A4B91A4-4B04-49BF-A943-64A6FAAD07E7}"/>
          </ac:spMkLst>
        </pc:spChg>
        <pc:spChg chg="add mod">
          <ac:chgData name="Huse, Einar Ståle" userId="4b1c773a-9085-4ca4-b7b3-743a70821afd" providerId="ADAL" clId="{F29C9C35-FF22-4145-BFC4-3D5857FBC5A5}" dt="2021-11-12T07:45:37.043" v="2093" actId="1076"/>
          <ac:spMkLst>
            <pc:docMk/>
            <pc:sldMk cId="3053140664" sldId="9211"/>
            <ac:spMk id="7" creationId="{9014DF61-EA55-494F-871B-87B7680F756E}"/>
          </ac:spMkLst>
        </pc:spChg>
        <pc:spChg chg="add del mod">
          <ac:chgData name="Huse, Einar Ståle" userId="4b1c773a-9085-4ca4-b7b3-743a70821afd" providerId="ADAL" clId="{F29C9C35-FF22-4145-BFC4-3D5857FBC5A5}" dt="2021-11-10T10:08:10.815" v="1139" actId="478"/>
          <ac:spMkLst>
            <pc:docMk/>
            <pc:sldMk cId="3053140664" sldId="9211"/>
            <ac:spMk id="9" creationId="{CA35064B-1E3A-4736-B5E8-D61333E69907}"/>
          </ac:spMkLst>
        </pc:spChg>
        <pc:spChg chg="add mod">
          <ac:chgData name="Huse, Einar Ståle" userId="4b1c773a-9085-4ca4-b7b3-743a70821afd" providerId="ADAL" clId="{F29C9C35-FF22-4145-BFC4-3D5857FBC5A5}" dt="2021-11-12T07:45:37.043" v="2093" actId="1076"/>
          <ac:spMkLst>
            <pc:docMk/>
            <pc:sldMk cId="3053140664" sldId="9211"/>
            <ac:spMk id="11" creationId="{BB779AD5-769F-4798-B9ED-20AABCD6EF55}"/>
          </ac:spMkLst>
        </pc:spChg>
        <pc:spChg chg="add mod">
          <ac:chgData name="Huse, Einar Ståle" userId="4b1c773a-9085-4ca4-b7b3-743a70821afd" providerId="ADAL" clId="{F29C9C35-FF22-4145-BFC4-3D5857FBC5A5}" dt="2021-11-12T07:45:37.043" v="2093" actId="1076"/>
          <ac:spMkLst>
            <pc:docMk/>
            <pc:sldMk cId="3053140664" sldId="9211"/>
            <ac:spMk id="12" creationId="{45FEAF50-6CB1-4C2F-87BB-EDEEBA2DF08F}"/>
          </ac:spMkLst>
        </pc:spChg>
        <pc:spChg chg="add mod">
          <ac:chgData name="Huse, Einar Ståle" userId="4b1c773a-9085-4ca4-b7b3-743a70821afd" providerId="ADAL" clId="{F29C9C35-FF22-4145-BFC4-3D5857FBC5A5}" dt="2021-11-12T07:45:37.043" v="2093" actId="1076"/>
          <ac:spMkLst>
            <pc:docMk/>
            <pc:sldMk cId="3053140664" sldId="9211"/>
            <ac:spMk id="17" creationId="{1FFBC051-A88E-4650-80EF-19D6A2B941C2}"/>
          </ac:spMkLst>
        </pc:spChg>
        <pc:picChg chg="add mod">
          <ac:chgData name="Huse, Einar Ståle" userId="4b1c773a-9085-4ca4-b7b3-743a70821afd" providerId="ADAL" clId="{F29C9C35-FF22-4145-BFC4-3D5857FBC5A5}" dt="2021-11-12T07:45:37.043" v="2093" actId="1076"/>
          <ac:picMkLst>
            <pc:docMk/>
            <pc:sldMk cId="3053140664" sldId="9211"/>
            <ac:picMk id="8" creationId="{58B6F6DF-56C5-4B95-BB64-AF366E35401C}"/>
          </ac:picMkLst>
        </pc:picChg>
        <pc:picChg chg="add mod">
          <ac:chgData name="Huse, Einar Ståle" userId="4b1c773a-9085-4ca4-b7b3-743a70821afd" providerId="ADAL" clId="{F29C9C35-FF22-4145-BFC4-3D5857FBC5A5}" dt="2021-11-12T07:45:37.043" v="2093" actId="1076"/>
          <ac:picMkLst>
            <pc:docMk/>
            <pc:sldMk cId="3053140664" sldId="9211"/>
            <ac:picMk id="26" creationId="{44821C9E-0CEB-4309-A7ED-275FF69A9E94}"/>
          </ac:picMkLst>
        </pc:picChg>
        <pc:picChg chg="add del mod">
          <ac:chgData name="Huse, Einar Ståle" userId="4b1c773a-9085-4ca4-b7b3-743a70821afd" providerId="ADAL" clId="{F29C9C35-FF22-4145-BFC4-3D5857FBC5A5}" dt="2021-11-10T08:47:07.420" v="785" actId="478"/>
          <ac:picMkLst>
            <pc:docMk/>
            <pc:sldMk cId="3053140664" sldId="9211"/>
            <ac:picMk id="2050" creationId="{25CC0241-15C4-4D7F-9E04-F2EB8CD563B6}"/>
          </ac:picMkLst>
        </pc:picChg>
        <pc:picChg chg="add del mod">
          <ac:chgData name="Huse, Einar Ståle" userId="4b1c773a-9085-4ca4-b7b3-743a70821afd" providerId="ADAL" clId="{F29C9C35-FF22-4145-BFC4-3D5857FBC5A5}" dt="2021-11-10T08:47:05.116" v="784" actId="478"/>
          <ac:picMkLst>
            <pc:docMk/>
            <pc:sldMk cId="3053140664" sldId="9211"/>
            <ac:picMk id="2052" creationId="{F18D50DE-FD07-4D1C-B279-2A06EA9CADF1}"/>
          </ac:picMkLst>
        </pc:picChg>
        <pc:picChg chg="add del mod">
          <ac:chgData name="Huse, Einar Ståle" userId="4b1c773a-9085-4ca4-b7b3-743a70821afd" providerId="ADAL" clId="{F29C9C35-FF22-4145-BFC4-3D5857FBC5A5}" dt="2021-11-12T07:45:37.043" v="2093" actId="1076"/>
          <ac:picMkLst>
            <pc:docMk/>
            <pc:sldMk cId="3053140664" sldId="9211"/>
            <ac:picMk id="2054" creationId="{EFD47DA9-4025-459E-9AAB-8C9FC9206FD4}"/>
          </ac:picMkLst>
        </pc:picChg>
        <pc:cxnChg chg="add del mod">
          <ac:chgData name="Huse, Einar Ståle" userId="4b1c773a-9085-4ca4-b7b3-743a70821afd" providerId="ADAL" clId="{F29C9C35-FF22-4145-BFC4-3D5857FBC5A5}" dt="2021-11-10T09:46:08.220" v="1132" actId="478"/>
          <ac:cxnSpMkLst>
            <pc:docMk/>
            <pc:sldMk cId="3053140664" sldId="9211"/>
            <ac:cxnSpMk id="13" creationId="{6EDD2B47-40B6-45F5-BE28-2C97FA92FD95}"/>
          </ac:cxnSpMkLst>
        </pc:cxnChg>
        <pc:cxnChg chg="add del mod">
          <ac:chgData name="Huse, Einar Ståle" userId="4b1c773a-9085-4ca4-b7b3-743a70821afd" providerId="ADAL" clId="{F29C9C35-FF22-4145-BFC4-3D5857FBC5A5}" dt="2021-11-10T09:46:08.220" v="1132" actId="478"/>
          <ac:cxnSpMkLst>
            <pc:docMk/>
            <pc:sldMk cId="3053140664" sldId="9211"/>
            <ac:cxnSpMk id="17" creationId="{EA87BDE3-1F1C-41D1-8B88-44528A6DF213}"/>
          </ac:cxnSpMkLst>
        </pc:cxnChg>
        <pc:cxnChg chg="add del mod">
          <ac:chgData name="Huse, Einar Ståle" userId="4b1c773a-9085-4ca4-b7b3-743a70821afd" providerId="ADAL" clId="{F29C9C35-FF22-4145-BFC4-3D5857FBC5A5}" dt="2021-11-10T09:46:10.824" v="1133" actId="478"/>
          <ac:cxnSpMkLst>
            <pc:docMk/>
            <pc:sldMk cId="3053140664" sldId="9211"/>
            <ac:cxnSpMk id="18" creationId="{595016E9-3EA6-4897-973D-5B5168062221}"/>
          </ac:cxnSpMkLst>
        </pc:cxnChg>
        <pc:cxnChg chg="add del mod">
          <ac:chgData name="Huse, Einar Ståle" userId="4b1c773a-9085-4ca4-b7b3-743a70821afd" providerId="ADAL" clId="{F29C9C35-FF22-4145-BFC4-3D5857FBC5A5}" dt="2021-11-10T09:46:08.220" v="1132" actId="478"/>
          <ac:cxnSpMkLst>
            <pc:docMk/>
            <pc:sldMk cId="3053140664" sldId="9211"/>
            <ac:cxnSpMk id="19" creationId="{4C79D4ED-F083-4C03-872F-8B76E54D5E46}"/>
          </ac:cxnSpMkLst>
        </pc:cxnChg>
        <pc:cxnChg chg="add del mod">
          <ac:chgData name="Huse, Einar Ståle" userId="4b1c773a-9085-4ca4-b7b3-743a70821afd" providerId="ADAL" clId="{F29C9C35-FF22-4145-BFC4-3D5857FBC5A5}" dt="2021-11-10T09:46:08.220" v="1132" actId="478"/>
          <ac:cxnSpMkLst>
            <pc:docMk/>
            <pc:sldMk cId="3053140664" sldId="9211"/>
            <ac:cxnSpMk id="20" creationId="{A5C35258-CB4B-4F60-B8FD-827C4DA70283}"/>
          </ac:cxnSpMkLst>
        </pc:cxnChg>
        <pc:cxnChg chg="add mod">
          <ac:chgData name="Huse, Einar Ståle" userId="4b1c773a-9085-4ca4-b7b3-743a70821afd" providerId="ADAL" clId="{F29C9C35-FF22-4145-BFC4-3D5857FBC5A5}" dt="2021-11-12T07:45:37.043" v="2093" actId="1076"/>
          <ac:cxnSpMkLst>
            <pc:docMk/>
            <pc:sldMk cId="3053140664" sldId="9211"/>
            <ac:cxnSpMk id="21" creationId="{97BA21D1-240F-45BC-A38C-AD3FFA3B988B}"/>
          </ac:cxnSpMkLst>
        </pc:cxnChg>
        <pc:cxnChg chg="add del">
          <ac:chgData name="Huse, Einar Ståle" userId="4b1c773a-9085-4ca4-b7b3-743a70821afd" providerId="ADAL" clId="{F29C9C35-FF22-4145-BFC4-3D5857FBC5A5}" dt="2021-11-11T09:04:49.119" v="1783" actId="478"/>
          <ac:cxnSpMkLst>
            <pc:docMk/>
            <pc:sldMk cId="3053140664" sldId="9211"/>
            <ac:cxnSpMk id="23" creationId="{A2A32269-7B2C-4508-8236-C405F5FE2895}"/>
          </ac:cxnSpMkLst>
        </pc:cxnChg>
        <pc:cxnChg chg="add mod">
          <ac:chgData name="Huse, Einar Ståle" userId="4b1c773a-9085-4ca4-b7b3-743a70821afd" providerId="ADAL" clId="{F29C9C35-FF22-4145-BFC4-3D5857FBC5A5}" dt="2021-11-12T07:45:37.043" v="2093" actId="1076"/>
          <ac:cxnSpMkLst>
            <pc:docMk/>
            <pc:sldMk cId="3053140664" sldId="9211"/>
            <ac:cxnSpMk id="25" creationId="{5FEBAA4B-F34F-4655-AD19-E66E75A9E0F1}"/>
          </ac:cxnSpMkLst>
        </pc:cxnChg>
        <pc:cxnChg chg="add mod">
          <ac:chgData name="Huse, Einar Ståle" userId="4b1c773a-9085-4ca4-b7b3-743a70821afd" providerId="ADAL" clId="{F29C9C35-FF22-4145-BFC4-3D5857FBC5A5}" dt="2021-11-12T07:45:37.043" v="2093" actId="1076"/>
          <ac:cxnSpMkLst>
            <pc:docMk/>
            <pc:sldMk cId="3053140664" sldId="9211"/>
            <ac:cxnSpMk id="28" creationId="{98155D20-8D09-4F5F-8863-275DD3FE066C}"/>
          </ac:cxnSpMkLst>
        </pc:cxnChg>
        <pc:cxnChg chg="add mod">
          <ac:chgData name="Huse, Einar Ståle" userId="4b1c773a-9085-4ca4-b7b3-743a70821afd" providerId="ADAL" clId="{F29C9C35-FF22-4145-BFC4-3D5857FBC5A5}" dt="2021-11-12T07:45:37.043" v="2093" actId="1076"/>
          <ac:cxnSpMkLst>
            <pc:docMk/>
            <pc:sldMk cId="3053140664" sldId="9211"/>
            <ac:cxnSpMk id="29" creationId="{831EFA9E-9BFD-4564-98BA-E86DF1B488E0}"/>
          </ac:cxnSpMkLst>
        </pc:cxnChg>
        <pc:cxnChg chg="add del mod">
          <ac:chgData name="Huse, Einar Ståle" userId="4b1c773a-9085-4ca4-b7b3-743a70821afd" providerId="ADAL" clId="{F29C9C35-FF22-4145-BFC4-3D5857FBC5A5}" dt="2021-11-10T10:08:52.282" v="1159" actId="478"/>
          <ac:cxnSpMkLst>
            <pc:docMk/>
            <pc:sldMk cId="3053140664" sldId="9211"/>
            <ac:cxnSpMk id="30" creationId="{9ABEE06A-38FA-4BDF-B00C-121987334FA7}"/>
          </ac:cxnSpMkLst>
        </pc:cxnChg>
        <pc:cxnChg chg="add mod">
          <ac:chgData name="Huse, Einar Ståle" userId="4b1c773a-9085-4ca4-b7b3-743a70821afd" providerId="ADAL" clId="{F29C9C35-FF22-4145-BFC4-3D5857FBC5A5}" dt="2021-11-12T07:45:37.043" v="2093" actId="1076"/>
          <ac:cxnSpMkLst>
            <pc:docMk/>
            <pc:sldMk cId="3053140664" sldId="9211"/>
            <ac:cxnSpMk id="32" creationId="{BF219ACB-8EF3-47F9-8BDA-C0CE1766792B}"/>
          </ac:cxnSpMkLst>
        </pc:cxnChg>
        <pc:cxnChg chg="add mod">
          <ac:chgData name="Huse, Einar Ståle" userId="4b1c773a-9085-4ca4-b7b3-743a70821afd" providerId="ADAL" clId="{F29C9C35-FF22-4145-BFC4-3D5857FBC5A5}" dt="2021-11-12T07:45:37.043" v="2093" actId="1076"/>
          <ac:cxnSpMkLst>
            <pc:docMk/>
            <pc:sldMk cId="3053140664" sldId="9211"/>
            <ac:cxnSpMk id="36" creationId="{FF1C3550-4337-44C0-B746-CE1B6570252D}"/>
          </ac:cxnSpMkLst>
        </pc:cxnChg>
      </pc:sldChg>
      <pc:sldChg chg="modSp new mod">
        <pc:chgData name="Huse, Einar Ståle" userId="4b1c773a-9085-4ca4-b7b3-743a70821afd" providerId="ADAL" clId="{F29C9C35-FF22-4145-BFC4-3D5857FBC5A5}" dt="2021-11-12T09:49:45.193" v="2392" actId="20577"/>
        <pc:sldMkLst>
          <pc:docMk/>
          <pc:sldMk cId="3218680497" sldId="9212"/>
        </pc:sldMkLst>
        <pc:spChg chg="mod">
          <ac:chgData name="Huse, Einar Ståle" userId="4b1c773a-9085-4ca4-b7b3-743a70821afd" providerId="ADAL" clId="{F29C9C35-FF22-4145-BFC4-3D5857FBC5A5}" dt="2021-11-11T08:33:51.095" v="1402" actId="20577"/>
          <ac:spMkLst>
            <pc:docMk/>
            <pc:sldMk cId="3218680497" sldId="9212"/>
            <ac:spMk id="2" creationId="{611E76EF-C3E5-4841-8F05-9458FB3BED06}"/>
          </ac:spMkLst>
        </pc:spChg>
        <pc:spChg chg="mod">
          <ac:chgData name="Huse, Einar Ståle" userId="4b1c773a-9085-4ca4-b7b3-743a70821afd" providerId="ADAL" clId="{F29C9C35-FF22-4145-BFC4-3D5857FBC5A5}" dt="2021-11-12T09:49:45.193" v="2392" actId="20577"/>
          <ac:spMkLst>
            <pc:docMk/>
            <pc:sldMk cId="3218680497" sldId="9212"/>
            <ac:spMk id="3" creationId="{B0067C6C-2E1A-477B-AFA4-564816724013}"/>
          </ac:spMkLst>
        </pc:spChg>
      </pc:sldChg>
      <pc:sldChg chg="addSp delSp modSp add del mod">
        <pc:chgData name="Huse, Einar Ståle" userId="4b1c773a-9085-4ca4-b7b3-743a70821afd" providerId="ADAL" clId="{F29C9C35-FF22-4145-BFC4-3D5857FBC5A5}" dt="2021-11-12T10:03:47.793" v="2434" actId="2696"/>
        <pc:sldMkLst>
          <pc:docMk/>
          <pc:sldMk cId="3038804049" sldId="9213"/>
        </pc:sldMkLst>
        <pc:spChg chg="add del mod">
          <ac:chgData name="Huse, Einar Ståle" userId="4b1c773a-9085-4ca4-b7b3-743a70821afd" providerId="ADAL" clId="{F29C9C35-FF22-4145-BFC4-3D5857FBC5A5}" dt="2021-11-12T10:02:46.207" v="2421" actId="1076"/>
          <ac:spMkLst>
            <pc:docMk/>
            <pc:sldMk cId="3038804049" sldId="9213"/>
            <ac:spMk id="3" creationId="{38BAE5C5-526D-4C1F-910B-DD487DE413AC}"/>
          </ac:spMkLst>
        </pc:spChg>
        <pc:spChg chg="mod">
          <ac:chgData name="Huse, Einar Ståle" userId="4b1c773a-9085-4ca4-b7b3-743a70821afd" providerId="ADAL" clId="{F29C9C35-FF22-4145-BFC4-3D5857FBC5A5}" dt="2021-11-11T08:59:58.464" v="1719" actId="1076"/>
          <ac:spMkLst>
            <pc:docMk/>
            <pc:sldMk cId="3038804049" sldId="9213"/>
            <ac:spMk id="5" creationId="{C3F804A7-B514-4FD3-8A08-6FFC4DC93976}"/>
          </ac:spMkLst>
        </pc:spChg>
        <pc:spChg chg="mod">
          <ac:chgData name="Huse, Einar Ståle" userId="4b1c773a-9085-4ca4-b7b3-743a70821afd" providerId="ADAL" clId="{F29C9C35-FF22-4145-BFC4-3D5857FBC5A5}" dt="2021-11-11T09:04:09.736" v="1782" actId="1076"/>
          <ac:spMkLst>
            <pc:docMk/>
            <pc:sldMk cId="3038804049" sldId="9213"/>
            <ac:spMk id="6" creationId="{6A4B91A4-4B04-49BF-A943-64A6FAAD07E7}"/>
          </ac:spMkLst>
        </pc:spChg>
        <pc:spChg chg="del">
          <ac:chgData name="Huse, Einar Ståle" userId="4b1c773a-9085-4ca4-b7b3-743a70821afd" providerId="ADAL" clId="{F29C9C35-FF22-4145-BFC4-3D5857FBC5A5}" dt="2021-11-11T08:59:36.379" v="1713" actId="478"/>
          <ac:spMkLst>
            <pc:docMk/>
            <pc:sldMk cId="3038804049" sldId="9213"/>
            <ac:spMk id="7" creationId="{9014DF61-EA55-494F-871B-87B7680F756E}"/>
          </ac:spMkLst>
        </pc:spChg>
        <pc:spChg chg="add del mod">
          <ac:chgData name="Huse, Einar Ståle" userId="4b1c773a-9085-4ca4-b7b3-743a70821afd" providerId="ADAL" clId="{F29C9C35-FF22-4145-BFC4-3D5857FBC5A5}" dt="2021-11-12T10:01:21.249" v="2414" actId="21"/>
          <ac:spMkLst>
            <pc:docMk/>
            <pc:sldMk cId="3038804049" sldId="9213"/>
            <ac:spMk id="9" creationId="{BB98EC59-6328-45D5-AC75-7B8C2B86180D}"/>
          </ac:spMkLst>
        </pc:spChg>
        <pc:spChg chg="del">
          <ac:chgData name="Huse, Einar Ståle" userId="4b1c773a-9085-4ca4-b7b3-743a70821afd" providerId="ADAL" clId="{F29C9C35-FF22-4145-BFC4-3D5857FBC5A5}" dt="2021-11-11T08:59:21.557" v="1709" actId="478"/>
          <ac:spMkLst>
            <pc:docMk/>
            <pc:sldMk cId="3038804049" sldId="9213"/>
            <ac:spMk id="11" creationId="{BB779AD5-769F-4798-B9ED-20AABCD6EF55}"/>
          </ac:spMkLst>
        </pc:spChg>
        <pc:spChg chg="del mod">
          <ac:chgData name="Huse, Einar Ståle" userId="4b1c773a-9085-4ca4-b7b3-743a70821afd" providerId="ADAL" clId="{F29C9C35-FF22-4145-BFC4-3D5857FBC5A5}" dt="2021-11-11T08:59:31.205" v="1712" actId="478"/>
          <ac:spMkLst>
            <pc:docMk/>
            <pc:sldMk cId="3038804049" sldId="9213"/>
            <ac:spMk id="12" creationId="{45FEAF50-6CB1-4C2F-87BB-EDEEBA2DF08F}"/>
          </ac:spMkLst>
        </pc:spChg>
        <pc:spChg chg="del">
          <ac:chgData name="Huse, Einar Ståle" userId="4b1c773a-9085-4ca4-b7b3-743a70821afd" providerId="ADAL" clId="{F29C9C35-FF22-4145-BFC4-3D5857FBC5A5}" dt="2021-11-11T08:59:28.130" v="1711" actId="478"/>
          <ac:spMkLst>
            <pc:docMk/>
            <pc:sldMk cId="3038804049" sldId="9213"/>
            <ac:spMk id="17" creationId="{1FFBC051-A88E-4650-80EF-19D6A2B941C2}"/>
          </ac:spMkLst>
        </pc:spChg>
        <pc:spChg chg="add del mod">
          <ac:chgData name="Huse, Einar Ståle" userId="4b1c773a-9085-4ca4-b7b3-743a70821afd" providerId="ADAL" clId="{F29C9C35-FF22-4145-BFC4-3D5857FBC5A5}" dt="2021-11-11T09:19:26.864" v="1856" actId="478"/>
          <ac:spMkLst>
            <pc:docMk/>
            <pc:sldMk cId="3038804049" sldId="9213"/>
            <ac:spMk id="43" creationId="{4289F86A-DCB9-4607-B805-88BC3BA654E8}"/>
          </ac:spMkLst>
        </pc:spChg>
        <pc:grpChg chg="add mod">
          <ac:chgData name="Huse, Einar Ståle" userId="4b1c773a-9085-4ca4-b7b3-743a70821afd" providerId="ADAL" clId="{F29C9C35-FF22-4145-BFC4-3D5857FBC5A5}" dt="2021-11-11T09:04:09.736" v="1782" actId="1076"/>
          <ac:grpSpMkLst>
            <pc:docMk/>
            <pc:sldMk cId="3038804049" sldId="9213"/>
            <ac:grpSpMk id="13" creationId="{D92FE87B-C08D-4128-AD0F-260FB02B92B3}"/>
          </ac:grpSpMkLst>
        </pc:grpChg>
        <pc:grpChg chg="del mod">
          <ac:chgData name="Huse, Einar Ståle" userId="4b1c773a-9085-4ca4-b7b3-743a70821afd" providerId="ADAL" clId="{F29C9C35-FF22-4145-BFC4-3D5857FBC5A5}" dt="2021-11-11T09:10:24.730" v="1837"/>
          <ac:grpSpMkLst>
            <pc:docMk/>
            <pc:sldMk cId="3038804049" sldId="9213"/>
            <ac:grpSpMk id="16" creationId="{E65921AC-C368-4B7F-B556-915F6A2E06FA}"/>
          </ac:grpSpMkLst>
        </pc:grpChg>
        <pc:grpChg chg="del mod">
          <ac:chgData name="Huse, Einar Ståle" userId="4b1c773a-9085-4ca4-b7b3-743a70821afd" providerId="ADAL" clId="{F29C9C35-FF22-4145-BFC4-3D5857FBC5A5}" dt="2021-11-11T09:10:50.900" v="1845"/>
          <ac:grpSpMkLst>
            <pc:docMk/>
            <pc:sldMk cId="3038804049" sldId="9213"/>
            <ac:grpSpMk id="20" creationId="{314982F5-9992-4889-8274-CC95EB6BEB42}"/>
          </ac:grpSpMkLst>
        </pc:grpChg>
        <pc:grpChg chg="del mod">
          <ac:chgData name="Huse, Einar Ståle" userId="4b1c773a-9085-4ca4-b7b3-743a70821afd" providerId="ADAL" clId="{F29C9C35-FF22-4145-BFC4-3D5857FBC5A5}" dt="2021-11-11T09:10:53.879" v="1848"/>
          <ac:grpSpMkLst>
            <pc:docMk/>
            <pc:sldMk cId="3038804049" sldId="9213"/>
            <ac:grpSpMk id="34" creationId="{70EDF255-2A7E-4ED2-B04E-58E6C8C4FED5}"/>
          </ac:grpSpMkLst>
        </pc:grpChg>
        <pc:grpChg chg="del mod">
          <ac:chgData name="Huse, Einar Ståle" userId="4b1c773a-9085-4ca4-b7b3-743a70821afd" providerId="ADAL" clId="{F29C9C35-FF22-4145-BFC4-3D5857FBC5A5}" dt="2021-11-11T09:10:55.924" v="1850"/>
          <ac:grpSpMkLst>
            <pc:docMk/>
            <pc:sldMk cId="3038804049" sldId="9213"/>
            <ac:grpSpMk id="38" creationId="{06325A7F-97DA-424B-925B-495C3F158F6A}"/>
          </ac:grpSpMkLst>
        </pc:grpChg>
        <pc:grpChg chg="del mod">
          <ac:chgData name="Huse, Einar Ståle" userId="4b1c773a-9085-4ca4-b7b3-743a70821afd" providerId="ADAL" clId="{F29C9C35-FF22-4145-BFC4-3D5857FBC5A5}" dt="2021-11-11T09:19:03.826" v="1854"/>
          <ac:grpSpMkLst>
            <pc:docMk/>
            <pc:sldMk cId="3038804049" sldId="9213"/>
            <ac:grpSpMk id="40" creationId="{B79D7296-56C1-4F07-9CB0-656778487DF8}"/>
          </ac:grpSpMkLst>
        </pc:grpChg>
        <pc:grpChg chg="del mod">
          <ac:chgData name="Huse, Einar Ståle" userId="4b1c773a-9085-4ca4-b7b3-743a70821afd" providerId="ADAL" clId="{F29C9C35-FF22-4145-BFC4-3D5857FBC5A5}" dt="2021-11-11T09:19:30.219" v="1857" actId="478"/>
          <ac:grpSpMkLst>
            <pc:docMk/>
            <pc:sldMk cId="3038804049" sldId="9213"/>
            <ac:grpSpMk id="42" creationId="{784BFB9F-9B81-4BB7-90EA-8EFA016E7390}"/>
          </ac:grpSpMkLst>
        </pc:grpChg>
        <pc:picChg chg="mod">
          <ac:chgData name="Huse, Einar Ståle" userId="4b1c773a-9085-4ca4-b7b3-743a70821afd" providerId="ADAL" clId="{F29C9C35-FF22-4145-BFC4-3D5857FBC5A5}" dt="2021-11-11T08:59:48.045" v="1717" actId="1076"/>
          <ac:picMkLst>
            <pc:docMk/>
            <pc:sldMk cId="3038804049" sldId="9213"/>
            <ac:picMk id="8" creationId="{58B6F6DF-56C5-4B95-BB64-AF366E35401C}"/>
          </ac:picMkLst>
        </pc:picChg>
        <pc:picChg chg="add mod">
          <ac:chgData name="Huse, Einar Ståle" userId="4b1c773a-9085-4ca4-b7b3-743a70821afd" providerId="ADAL" clId="{F29C9C35-FF22-4145-BFC4-3D5857FBC5A5}" dt="2021-11-11T09:04:09.736" v="1782" actId="1076"/>
          <ac:picMkLst>
            <pc:docMk/>
            <pc:sldMk cId="3038804049" sldId="9213"/>
            <ac:picMk id="1026" creationId="{426EFAB0-2EA7-4469-A051-2440C44DFE32}"/>
          </ac:picMkLst>
        </pc:picChg>
        <pc:picChg chg="mod">
          <ac:chgData name="Huse, Einar Ståle" userId="4b1c773a-9085-4ca4-b7b3-743a70821afd" providerId="ADAL" clId="{F29C9C35-FF22-4145-BFC4-3D5857FBC5A5}" dt="2021-11-11T09:00:15.958" v="1725" actId="1076"/>
          <ac:picMkLst>
            <pc:docMk/>
            <pc:sldMk cId="3038804049" sldId="9213"/>
            <ac:picMk id="2054" creationId="{EFD47DA9-4025-459E-9AAB-8C9FC9206FD4}"/>
          </ac:picMkLst>
        </pc:picChg>
        <pc:inkChg chg="add mod">
          <ac:chgData name="Huse, Einar Ståle" userId="4b1c773a-9085-4ca4-b7b3-743a70821afd" providerId="ADAL" clId="{F29C9C35-FF22-4145-BFC4-3D5857FBC5A5}" dt="2021-11-11T09:19:03.826" v="1854"/>
          <ac:inkMkLst>
            <pc:docMk/>
            <pc:sldMk cId="3038804049" sldId="9213"/>
            <ac:inkMk id="14" creationId="{31898B4F-9B2C-47D0-ABFA-9FC8E71C5D8B}"/>
          </ac:inkMkLst>
        </pc:inkChg>
        <pc:inkChg chg="add mod">
          <ac:chgData name="Huse, Einar Ståle" userId="4b1c773a-9085-4ca4-b7b3-743a70821afd" providerId="ADAL" clId="{F29C9C35-FF22-4145-BFC4-3D5857FBC5A5}" dt="2021-11-11T09:19:03.826" v="1854"/>
          <ac:inkMkLst>
            <pc:docMk/>
            <pc:sldMk cId="3038804049" sldId="9213"/>
            <ac:inkMk id="15" creationId="{CE212DD4-CB4D-4DB6-914F-E6DB7B9FC930}"/>
          </ac:inkMkLst>
        </pc:inkChg>
        <pc:inkChg chg="add mod">
          <ac:chgData name="Huse, Einar Ståle" userId="4b1c773a-9085-4ca4-b7b3-743a70821afd" providerId="ADAL" clId="{F29C9C35-FF22-4145-BFC4-3D5857FBC5A5}" dt="2021-11-11T09:19:03.826" v="1854"/>
          <ac:inkMkLst>
            <pc:docMk/>
            <pc:sldMk cId="3038804049" sldId="9213"/>
            <ac:inkMk id="18" creationId="{0788EDF8-A314-424D-B683-89BB567344A0}"/>
          </ac:inkMkLst>
        </pc:inkChg>
        <pc:inkChg chg="add mod">
          <ac:chgData name="Huse, Einar Ståle" userId="4b1c773a-9085-4ca4-b7b3-743a70821afd" providerId="ADAL" clId="{F29C9C35-FF22-4145-BFC4-3D5857FBC5A5}" dt="2021-11-11T09:19:03.826" v="1854"/>
          <ac:inkMkLst>
            <pc:docMk/>
            <pc:sldMk cId="3038804049" sldId="9213"/>
            <ac:inkMk id="19" creationId="{A08151FB-A79A-45BE-8464-A00AC6660F19}"/>
          </ac:inkMkLst>
        </pc:inkChg>
        <pc:inkChg chg="add mod">
          <ac:chgData name="Huse, Einar Ståle" userId="4b1c773a-9085-4ca4-b7b3-743a70821afd" providerId="ADAL" clId="{F29C9C35-FF22-4145-BFC4-3D5857FBC5A5}" dt="2021-11-11T09:19:03.826" v="1854"/>
          <ac:inkMkLst>
            <pc:docMk/>
            <pc:sldMk cId="3038804049" sldId="9213"/>
            <ac:inkMk id="22" creationId="{AD1FE1FD-F287-41BA-8EFB-5288291909F9}"/>
          </ac:inkMkLst>
        </pc:inkChg>
        <pc:inkChg chg="add mod">
          <ac:chgData name="Huse, Einar Ståle" userId="4b1c773a-9085-4ca4-b7b3-743a70821afd" providerId="ADAL" clId="{F29C9C35-FF22-4145-BFC4-3D5857FBC5A5}" dt="2021-11-11T09:19:03.826" v="1854"/>
          <ac:inkMkLst>
            <pc:docMk/>
            <pc:sldMk cId="3038804049" sldId="9213"/>
            <ac:inkMk id="24" creationId="{6F90DC6F-D497-49B3-AD54-C13F78EB0CDC}"/>
          </ac:inkMkLst>
        </pc:inkChg>
        <pc:inkChg chg="add mod">
          <ac:chgData name="Huse, Einar Ståle" userId="4b1c773a-9085-4ca4-b7b3-743a70821afd" providerId="ADAL" clId="{F29C9C35-FF22-4145-BFC4-3D5857FBC5A5}" dt="2021-11-11T09:19:03.826" v="1854"/>
          <ac:inkMkLst>
            <pc:docMk/>
            <pc:sldMk cId="3038804049" sldId="9213"/>
            <ac:inkMk id="26" creationId="{79943767-B1BB-461F-97F1-EC42375D43D6}"/>
          </ac:inkMkLst>
        </pc:inkChg>
        <pc:inkChg chg="add mod">
          <ac:chgData name="Huse, Einar Ståle" userId="4b1c773a-9085-4ca4-b7b3-743a70821afd" providerId="ADAL" clId="{F29C9C35-FF22-4145-BFC4-3D5857FBC5A5}" dt="2021-11-11T09:19:03.826" v="1854"/>
          <ac:inkMkLst>
            <pc:docMk/>
            <pc:sldMk cId="3038804049" sldId="9213"/>
            <ac:inkMk id="27" creationId="{883E13DE-5431-4153-99FE-D2F7D7CAEBAE}"/>
          </ac:inkMkLst>
        </pc:inkChg>
        <pc:inkChg chg="add mod">
          <ac:chgData name="Huse, Einar Ståle" userId="4b1c773a-9085-4ca4-b7b3-743a70821afd" providerId="ADAL" clId="{F29C9C35-FF22-4145-BFC4-3D5857FBC5A5}" dt="2021-11-11T09:19:03.826" v="1854"/>
          <ac:inkMkLst>
            <pc:docMk/>
            <pc:sldMk cId="3038804049" sldId="9213"/>
            <ac:inkMk id="30" creationId="{52D424EF-0615-455F-AD8F-05079FB75750}"/>
          </ac:inkMkLst>
        </pc:inkChg>
        <pc:inkChg chg="add mod">
          <ac:chgData name="Huse, Einar Ståle" userId="4b1c773a-9085-4ca4-b7b3-743a70821afd" providerId="ADAL" clId="{F29C9C35-FF22-4145-BFC4-3D5857FBC5A5}" dt="2021-11-11T09:19:03.826" v="1854"/>
          <ac:inkMkLst>
            <pc:docMk/>
            <pc:sldMk cId="3038804049" sldId="9213"/>
            <ac:inkMk id="31" creationId="{F7921E34-0D9D-48C2-AAF5-A0BF137A0D3E}"/>
          </ac:inkMkLst>
        </pc:inkChg>
        <pc:inkChg chg="add mod">
          <ac:chgData name="Huse, Einar Ståle" userId="4b1c773a-9085-4ca4-b7b3-743a70821afd" providerId="ADAL" clId="{F29C9C35-FF22-4145-BFC4-3D5857FBC5A5}" dt="2021-11-11T09:19:03.826" v="1854"/>
          <ac:inkMkLst>
            <pc:docMk/>
            <pc:sldMk cId="3038804049" sldId="9213"/>
            <ac:inkMk id="33" creationId="{824ACF52-A3CD-452B-AE55-888E519C2D8F}"/>
          </ac:inkMkLst>
        </pc:inkChg>
        <pc:inkChg chg="add mod">
          <ac:chgData name="Huse, Einar Ståle" userId="4b1c773a-9085-4ca4-b7b3-743a70821afd" providerId="ADAL" clId="{F29C9C35-FF22-4145-BFC4-3D5857FBC5A5}" dt="2021-11-11T09:19:03.826" v="1854"/>
          <ac:inkMkLst>
            <pc:docMk/>
            <pc:sldMk cId="3038804049" sldId="9213"/>
            <ac:inkMk id="35" creationId="{0592C3AE-FCFE-444D-B22D-C29E732592EC}"/>
          </ac:inkMkLst>
        </pc:inkChg>
        <pc:inkChg chg="add mod">
          <ac:chgData name="Huse, Einar Ståle" userId="4b1c773a-9085-4ca4-b7b3-743a70821afd" providerId="ADAL" clId="{F29C9C35-FF22-4145-BFC4-3D5857FBC5A5}" dt="2021-11-11T09:19:03.826" v="1854"/>
          <ac:inkMkLst>
            <pc:docMk/>
            <pc:sldMk cId="3038804049" sldId="9213"/>
            <ac:inkMk id="37" creationId="{3C2A2429-C757-4754-AA2E-5B8CC9789068}"/>
          </ac:inkMkLst>
        </pc:inkChg>
        <pc:inkChg chg="add mod">
          <ac:chgData name="Huse, Einar Ståle" userId="4b1c773a-9085-4ca4-b7b3-743a70821afd" providerId="ADAL" clId="{F29C9C35-FF22-4145-BFC4-3D5857FBC5A5}" dt="2021-11-11T09:19:03.826" v="1854"/>
          <ac:inkMkLst>
            <pc:docMk/>
            <pc:sldMk cId="3038804049" sldId="9213"/>
            <ac:inkMk id="39" creationId="{4140C153-8FC3-467C-AC77-C64D987ECBD8}"/>
          </ac:inkMkLst>
        </pc:inkChg>
        <pc:inkChg chg="add mod">
          <ac:chgData name="Huse, Einar Ståle" userId="4b1c773a-9085-4ca4-b7b3-743a70821afd" providerId="ADAL" clId="{F29C9C35-FF22-4145-BFC4-3D5857FBC5A5}" dt="2021-11-11T09:19:03.826" v="1854"/>
          <ac:inkMkLst>
            <pc:docMk/>
            <pc:sldMk cId="3038804049" sldId="9213"/>
            <ac:inkMk id="41" creationId="{7D31DC54-366A-46F7-873B-385198C1973F}"/>
          </ac:inkMkLst>
        </pc:inkChg>
        <pc:cxnChg chg="mod">
          <ac:chgData name="Huse, Einar Ståle" userId="4b1c773a-9085-4ca4-b7b3-743a70821afd" providerId="ADAL" clId="{F29C9C35-FF22-4145-BFC4-3D5857FBC5A5}" dt="2021-11-11T08:59:54.944" v="1718" actId="1076"/>
          <ac:cxnSpMkLst>
            <pc:docMk/>
            <pc:sldMk cId="3038804049" sldId="9213"/>
            <ac:cxnSpMk id="21" creationId="{97BA21D1-240F-45BC-A38C-AD3FFA3B988B}"/>
          </ac:cxnSpMkLst>
        </pc:cxnChg>
        <pc:cxnChg chg="del">
          <ac:chgData name="Huse, Einar Ståle" userId="4b1c773a-9085-4ca4-b7b3-743a70821afd" providerId="ADAL" clId="{F29C9C35-FF22-4145-BFC4-3D5857FBC5A5}" dt="2021-11-11T08:59:44.642" v="1716" actId="478"/>
          <ac:cxnSpMkLst>
            <pc:docMk/>
            <pc:sldMk cId="3038804049" sldId="9213"/>
            <ac:cxnSpMk id="23" creationId="{A2A32269-7B2C-4508-8236-C405F5FE2895}"/>
          </ac:cxnSpMkLst>
        </pc:cxnChg>
        <pc:cxnChg chg="mod">
          <ac:chgData name="Huse, Einar Ståle" userId="4b1c773a-9085-4ca4-b7b3-743a70821afd" providerId="ADAL" clId="{F29C9C35-FF22-4145-BFC4-3D5857FBC5A5}" dt="2021-11-11T09:00:21.689" v="1727" actId="1076"/>
          <ac:cxnSpMkLst>
            <pc:docMk/>
            <pc:sldMk cId="3038804049" sldId="9213"/>
            <ac:cxnSpMk id="25" creationId="{5FEBAA4B-F34F-4655-AD19-E66E75A9E0F1}"/>
          </ac:cxnSpMkLst>
        </pc:cxnChg>
        <pc:cxnChg chg="del">
          <ac:chgData name="Huse, Einar Ståle" userId="4b1c773a-9085-4ca4-b7b3-743a70821afd" providerId="ADAL" clId="{F29C9C35-FF22-4145-BFC4-3D5857FBC5A5}" dt="2021-11-11T08:59:24.778" v="1710" actId="478"/>
          <ac:cxnSpMkLst>
            <pc:docMk/>
            <pc:sldMk cId="3038804049" sldId="9213"/>
            <ac:cxnSpMk id="28" creationId="{98155D20-8D09-4F5F-8863-275DD3FE066C}"/>
          </ac:cxnSpMkLst>
        </pc:cxnChg>
        <pc:cxnChg chg="mod">
          <ac:chgData name="Huse, Einar Ståle" userId="4b1c773a-9085-4ca4-b7b3-743a70821afd" providerId="ADAL" clId="{F29C9C35-FF22-4145-BFC4-3D5857FBC5A5}" dt="2021-11-11T09:00:11.848" v="1724" actId="14100"/>
          <ac:cxnSpMkLst>
            <pc:docMk/>
            <pc:sldMk cId="3038804049" sldId="9213"/>
            <ac:cxnSpMk id="29" creationId="{831EFA9E-9BFD-4564-98BA-E86DF1B488E0}"/>
          </ac:cxnSpMkLst>
        </pc:cxnChg>
        <pc:cxnChg chg="del">
          <ac:chgData name="Huse, Einar Ståle" userId="4b1c773a-9085-4ca4-b7b3-743a70821afd" providerId="ADAL" clId="{F29C9C35-FF22-4145-BFC4-3D5857FBC5A5}" dt="2021-11-11T08:59:39.938" v="1714" actId="478"/>
          <ac:cxnSpMkLst>
            <pc:docMk/>
            <pc:sldMk cId="3038804049" sldId="9213"/>
            <ac:cxnSpMk id="32" creationId="{BF219ACB-8EF3-47F9-8BDA-C0CE1766792B}"/>
          </ac:cxnSpMkLst>
        </pc:cxnChg>
        <pc:cxnChg chg="del">
          <ac:chgData name="Huse, Einar Ståle" userId="4b1c773a-9085-4ca4-b7b3-743a70821afd" providerId="ADAL" clId="{F29C9C35-FF22-4145-BFC4-3D5857FBC5A5}" dt="2021-11-11T08:59:42.284" v="1715" actId="478"/>
          <ac:cxnSpMkLst>
            <pc:docMk/>
            <pc:sldMk cId="3038804049" sldId="9213"/>
            <ac:cxnSpMk id="36" creationId="{FF1C3550-4337-44C0-B746-CE1B6570252D}"/>
          </ac:cxnSpMkLst>
        </pc:cxnChg>
      </pc:sldChg>
      <pc:sldChg chg="addSp delSp modSp add mod">
        <pc:chgData name="Huse, Einar Ståle" userId="4b1c773a-9085-4ca4-b7b3-743a70821afd" providerId="ADAL" clId="{F29C9C35-FF22-4145-BFC4-3D5857FBC5A5}" dt="2021-11-12T10:03:34.682" v="2433" actId="20577"/>
        <pc:sldMkLst>
          <pc:docMk/>
          <pc:sldMk cId="3148338828" sldId="9214"/>
        </pc:sldMkLst>
        <pc:spChg chg="mod">
          <ac:chgData name="Huse, Einar Ståle" userId="4b1c773a-9085-4ca4-b7b3-743a70821afd" providerId="ADAL" clId="{F29C9C35-FF22-4145-BFC4-3D5857FBC5A5}" dt="2021-11-12T10:03:34.682" v="2433" actId="20577"/>
          <ac:spMkLst>
            <pc:docMk/>
            <pc:sldMk cId="3148338828" sldId="9214"/>
            <ac:spMk id="2" creationId="{1360B323-0EEE-49CA-9453-6DD699B031AB}"/>
          </ac:spMkLst>
        </pc:spChg>
        <pc:spChg chg="mod">
          <ac:chgData name="Huse, Einar Ståle" userId="4b1c773a-9085-4ca4-b7b3-743a70821afd" providerId="ADAL" clId="{F29C9C35-FF22-4145-BFC4-3D5857FBC5A5}" dt="2021-11-12T10:03:00.802" v="2422" actId="1076"/>
          <ac:spMkLst>
            <pc:docMk/>
            <pc:sldMk cId="3148338828" sldId="9214"/>
            <ac:spMk id="3" creationId="{38BAE5C5-526D-4C1F-910B-DD487DE413AC}"/>
          </ac:spMkLst>
        </pc:spChg>
        <pc:spChg chg="add del mod">
          <ac:chgData name="Huse, Einar Ståle" userId="4b1c773a-9085-4ca4-b7b3-743a70821afd" providerId="ADAL" clId="{F29C9C35-FF22-4145-BFC4-3D5857FBC5A5}" dt="2021-11-12T10:03:25.890" v="2428" actId="478"/>
          <ac:spMkLst>
            <pc:docMk/>
            <pc:sldMk cId="3148338828" sldId="9214"/>
            <ac:spMk id="17" creationId="{26D62567-DC4F-44E2-B537-8DC1385622AF}"/>
          </ac:spMkLst>
        </pc:spChg>
        <pc:grpChg chg="del">
          <ac:chgData name="Huse, Einar Ståle" userId="4b1c773a-9085-4ca4-b7b3-743a70821afd" providerId="ADAL" clId="{F29C9C35-FF22-4145-BFC4-3D5857FBC5A5}" dt="2021-11-12T10:03:20.213" v="2424" actId="478"/>
          <ac:grpSpMkLst>
            <pc:docMk/>
            <pc:sldMk cId="3148338828" sldId="9214"/>
            <ac:grpSpMk id="40" creationId="{B79D7296-56C1-4F07-9CB0-656778487DF8}"/>
          </ac:grpSpMkLst>
        </pc:grpChg>
        <pc:inkChg chg="add del">
          <ac:chgData name="Huse, Einar Ståle" userId="4b1c773a-9085-4ca4-b7b3-743a70821afd" providerId="ADAL" clId="{F29C9C35-FF22-4145-BFC4-3D5857FBC5A5}" dt="2021-11-12T10:03:28.468" v="2429" actId="478"/>
          <ac:inkMkLst>
            <pc:docMk/>
            <pc:sldMk cId="3148338828" sldId="9214"/>
            <ac:inkMk id="7" creationId="{C134BC1B-3AF9-44BD-9C08-182E1F079B46}"/>
          </ac:inkMkLst>
        </pc:inkChg>
        <pc:inkChg chg="add del">
          <ac:chgData name="Huse, Einar Ståle" userId="4b1c773a-9085-4ca4-b7b3-743a70821afd" providerId="ADAL" clId="{F29C9C35-FF22-4145-BFC4-3D5857FBC5A5}" dt="2021-11-12T10:03:21.449" v="2425" actId="478"/>
          <ac:inkMkLst>
            <pc:docMk/>
            <pc:sldMk cId="3148338828" sldId="9214"/>
            <ac:inkMk id="9" creationId="{1BCEC405-9017-4B1C-99E2-0D1F155EA15B}"/>
          </ac:inkMkLst>
        </pc:inkChg>
        <pc:inkChg chg="add del">
          <ac:chgData name="Huse, Einar Ståle" userId="4b1c773a-9085-4ca4-b7b3-743a70821afd" providerId="ADAL" clId="{F29C9C35-FF22-4145-BFC4-3D5857FBC5A5}" dt="2021-11-12T10:03:22.248" v="2426" actId="478"/>
          <ac:inkMkLst>
            <pc:docMk/>
            <pc:sldMk cId="3148338828" sldId="9214"/>
            <ac:inkMk id="10" creationId="{03DC63EC-8B88-4BD0-A9B2-2D2A2063DBE0}"/>
          </ac:inkMkLst>
        </pc:inkChg>
        <pc:inkChg chg="add del">
          <ac:chgData name="Huse, Einar Ståle" userId="4b1c773a-9085-4ca4-b7b3-743a70821afd" providerId="ADAL" clId="{F29C9C35-FF22-4145-BFC4-3D5857FBC5A5}" dt="2021-11-12T07:49:06.980" v="2108" actId="9405"/>
          <ac:inkMkLst>
            <pc:docMk/>
            <pc:sldMk cId="3148338828" sldId="9214"/>
            <ac:inkMk id="11" creationId="{E0596751-B71C-4F9B-BDF2-DE6C7229E243}"/>
          </ac:inkMkLst>
        </pc:inkChg>
        <pc:inkChg chg="add del">
          <ac:chgData name="Huse, Einar Ståle" userId="4b1c773a-9085-4ca4-b7b3-743a70821afd" providerId="ADAL" clId="{F29C9C35-FF22-4145-BFC4-3D5857FBC5A5}" dt="2021-11-12T07:48:42.189" v="2105" actId="9405"/>
          <ac:inkMkLst>
            <pc:docMk/>
            <pc:sldMk cId="3148338828" sldId="9214"/>
            <ac:inkMk id="12" creationId="{C58DFD48-1BC6-4774-86E8-4BA9A2758FCC}"/>
          </ac:inkMkLst>
        </pc:inkChg>
        <pc:inkChg chg="add del">
          <ac:chgData name="Huse, Einar Ståle" userId="4b1c773a-9085-4ca4-b7b3-743a70821afd" providerId="ADAL" clId="{F29C9C35-FF22-4145-BFC4-3D5857FBC5A5}" dt="2021-11-12T07:48:51.326" v="2107" actId="9405"/>
          <ac:inkMkLst>
            <pc:docMk/>
            <pc:sldMk cId="3148338828" sldId="9214"/>
            <ac:inkMk id="16" creationId="{C9767D7E-CB69-4CEB-AC10-89BE71B124C7}"/>
          </ac:inkMkLst>
        </pc:inkChg>
      </pc:sldChg>
      <pc:sldChg chg="addSp delSp modSp new mod">
        <pc:chgData name="Huse, Einar Ståle" userId="4b1c773a-9085-4ca4-b7b3-743a70821afd" providerId="ADAL" clId="{F29C9C35-FF22-4145-BFC4-3D5857FBC5A5}" dt="2021-11-12T09:42:21.571" v="2222" actId="20577"/>
        <pc:sldMkLst>
          <pc:docMk/>
          <pc:sldMk cId="4082148811" sldId="9215"/>
        </pc:sldMkLst>
        <pc:spChg chg="del mod">
          <ac:chgData name="Huse, Einar Ståle" userId="4b1c773a-9085-4ca4-b7b3-743a70821afd" providerId="ADAL" clId="{F29C9C35-FF22-4145-BFC4-3D5857FBC5A5}" dt="2021-11-12T07:38:13.312" v="2065" actId="478"/>
          <ac:spMkLst>
            <pc:docMk/>
            <pc:sldMk cId="4082148811" sldId="9215"/>
            <ac:spMk id="2" creationId="{09DF79B5-BC79-4AF5-A4FE-5DB064C288C3}"/>
          </ac:spMkLst>
        </pc:spChg>
        <pc:spChg chg="mod">
          <ac:chgData name="Huse, Einar Ståle" userId="4b1c773a-9085-4ca4-b7b3-743a70821afd" providerId="ADAL" clId="{F29C9C35-FF22-4145-BFC4-3D5857FBC5A5}" dt="2021-11-12T07:13:29.966" v="2037" actId="14100"/>
          <ac:spMkLst>
            <pc:docMk/>
            <pc:sldMk cId="4082148811" sldId="9215"/>
            <ac:spMk id="3" creationId="{71E69675-090D-4BFB-9E55-E05318FEF768}"/>
          </ac:spMkLst>
        </pc:spChg>
        <pc:spChg chg="add del mod">
          <ac:chgData name="Huse, Einar Ståle" userId="4b1c773a-9085-4ca4-b7b3-743a70821afd" providerId="ADAL" clId="{F29C9C35-FF22-4145-BFC4-3D5857FBC5A5}" dt="2021-11-12T07:35:06.640" v="2041"/>
          <ac:spMkLst>
            <pc:docMk/>
            <pc:sldMk cId="4082148811" sldId="9215"/>
            <ac:spMk id="6" creationId="{F1F6C4FE-B965-42B5-99F9-D19BBF07ED6D}"/>
          </ac:spMkLst>
        </pc:spChg>
        <pc:spChg chg="add del mod">
          <ac:chgData name="Huse, Einar Ståle" userId="4b1c773a-9085-4ca4-b7b3-743a70821afd" providerId="ADAL" clId="{F29C9C35-FF22-4145-BFC4-3D5857FBC5A5}" dt="2021-11-12T07:36:58.552" v="2049" actId="478"/>
          <ac:spMkLst>
            <pc:docMk/>
            <pc:sldMk cId="4082148811" sldId="9215"/>
            <ac:spMk id="7" creationId="{287DD34D-CF7B-48F6-863B-EC6940642CC0}"/>
          </ac:spMkLst>
        </pc:spChg>
        <pc:spChg chg="add mod">
          <ac:chgData name="Huse, Einar Ståle" userId="4b1c773a-9085-4ca4-b7b3-743a70821afd" providerId="ADAL" clId="{F29C9C35-FF22-4145-BFC4-3D5857FBC5A5}" dt="2021-11-12T09:42:21.571" v="2222" actId="20577"/>
          <ac:spMkLst>
            <pc:docMk/>
            <pc:sldMk cId="4082148811" sldId="9215"/>
            <ac:spMk id="8" creationId="{4072A4F6-E546-4D45-8CEF-145DDD159F3A}"/>
          </ac:spMkLst>
        </pc:spChg>
        <pc:spChg chg="add mod">
          <ac:chgData name="Huse, Einar Ståle" userId="4b1c773a-9085-4ca4-b7b3-743a70821afd" providerId="ADAL" clId="{F29C9C35-FF22-4145-BFC4-3D5857FBC5A5}" dt="2021-11-12T09:32:07.427" v="2215" actId="20577"/>
          <ac:spMkLst>
            <pc:docMk/>
            <pc:sldMk cId="4082148811" sldId="9215"/>
            <ac:spMk id="9" creationId="{B75BE85D-C06B-460A-B651-7E2679DB5AC8}"/>
          </ac:spMkLst>
        </pc:spChg>
        <pc:spChg chg="add del mod">
          <ac:chgData name="Huse, Einar Ståle" userId="4b1c773a-9085-4ca4-b7b3-743a70821afd" providerId="ADAL" clId="{F29C9C35-FF22-4145-BFC4-3D5857FBC5A5}" dt="2021-11-12T07:44:25.409" v="2066" actId="478"/>
          <ac:spMkLst>
            <pc:docMk/>
            <pc:sldMk cId="4082148811" sldId="9215"/>
            <ac:spMk id="11" creationId="{B9F86F9D-F0E8-4FC1-94A7-881D60B2A311}"/>
          </ac:spMkLst>
        </pc:spChg>
        <pc:picChg chg="add mod">
          <ac:chgData name="Huse, Einar Ståle" userId="4b1c773a-9085-4ca4-b7b3-743a70821afd" providerId="ADAL" clId="{F29C9C35-FF22-4145-BFC4-3D5857FBC5A5}" dt="2021-11-12T07:13:24.214" v="2035" actId="1076"/>
          <ac:picMkLst>
            <pc:docMk/>
            <pc:sldMk cId="4082148811" sldId="9215"/>
            <ac:picMk id="5" creationId="{F44852F6-363D-48A0-AFC0-01384DF9184F}"/>
          </ac:picMkLst>
        </pc:picChg>
      </pc:sldChg>
      <pc:sldChg chg="add">
        <pc:chgData name="Huse, Einar Ståle" userId="4b1c773a-9085-4ca4-b7b3-743a70821afd" providerId="ADAL" clId="{F29C9C35-FF22-4145-BFC4-3D5857FBC5A5}" dt="2021-11-12T10:03:16.230" v="2423" actId="2890"/>
        <pc:sldMkLst>
          <pc:docMk/>
          <pc:sldMk cId="756088889" sldId="9216"/>
        </pc:sldMkLst>
      </pc:sldChg>
      <pc:sldMasterChg chg="delSp mod">
        <pc:chgData name="Huse, Einar Ståle" userId="4b1c773a-9085-4ca4-b7b3-743a70821afd" providerId="ADAL" clId="{F29C9C35-FF22-4145-BFC4-3D5857FBC5A5}" dt="2021-11-11T10:53:37.277" v="1908"/>
        <pc:sldMasterMkLst>
          <pc:docMk/>
          <pc:sldMasterMk cId="0" sldId="2147483818"/>
        </pc:sldMasterMkLst>
        <pc:spChg chg="del">
          <ac:chgData name="Huse, Einar Ståle" userId="4b1c773a-9085-4ca4-b7b3-743a70821afd" providerId="ADAL" clId="{F29C9C35-FF22-4145-BFC4-3D5857FBC5A5}" dt="2021-11-11T10:53:37.277" v="1908"/>
          <ac:spMkLst>
            <pc:docMk/>
            <pc:sldMasterMk cId="0" sldId="2147483818"/>
            <ac:spMk id="2" creationId="{C9D18B83-4AC0-437D-A9F8-F886D965D7DA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681B957-967D-4A07-A8C5-2949F68359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455849F-723D-4CE1-88DE-3BEC0FB84E8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AB273EB2-1139-4562-BA38-39E3D5DF4DE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59380650-DB65-40FC-B042-FA010857643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fld id="{E36E8DF1-85AD-471F-83C3-1B92587E323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1T09:10:11.6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1,'18'1,"0"0,-1 2,1 0,-1 1,1 1,22 9,99 52,-84-39,418 218,105 51,-247-142,472 235,-647-297,150 117,-2 0,-218-160,108 44,42 22,-217-102,1 1,28 26,-29-23,41 28,11-8,-64-33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1T09:10:49.6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 0,'-2'104,"4"105,3-187,-2-14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1T09:10:50.1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0,'2'0,"1"0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1T09:10:51.9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0,'2'1,"-1"-1,1 1,-1-1,0 1,1 0,-1 0,1-1,-1 1,0 0,0 0,0 0,1 1,-1-1,0 0,0 0,-1 1,1-1,0 0,0 1,-1-1,1 1,0-1,-1 1,0-1,1 1,-1 1,9 46,-9-46,4 245,-5-206,3-64,1 0,1 0,1 0,0 1,2 0,1 0,0 1,2 0,0 0,1 1,1 0,0 1,29-30,-38 45,0-1,1 1,-1 0,1 0,0 1,0-1,0 1,0 0,1 0,-1 0,0 1,1-1,-1 1,1 0,-1 1,1-1,0 1,-1 0,1 0,0 0,-1 1,1-1,0 1,4 2,-3-1,1 0,-1 0,0 1,0 0,0 0,-1 1,1 0,-1 0,0 0,0 1,0-1,-1 1,1 0,-1 0,0 1,4 9,-5-8,0 0,-1 1,0-1,0 1,-1-1,0 1,-1 0,1-1,-1 1,-1 0,0 0,0-1,0 1,-5 12,-1 4,-2-2,0 1,-17 28,22-43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1T09:10:53.2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548 146,'-43'-49,"32"36,0 0,-26-23,32 32,-1 0,1 1,-1-1,1 1,-1 1,0-1,0 1,0 0,-1 0,1 1,-12-2,4 2,0 0,0 1,0 1,0 0,0 1,1 1,-20 5,25-5,0 0,1 1,-1-1,1 2,0-1,0 1,0 0,0 1,1-1,0 1,0 1,1-1,-8 11,5-6,-1 0,-1-1,-21 18,22-21,0 1,1 0,0 0,0 1,1 0,-8 12,13-18,1 1,-1-1,1 1,0-1,0 1,1-1,-1 1,1 0,-1-1,1 1,1 0,-1 0,0-1,1 1,0 0,-1-1,2 1,-1-1,0 1,1-1,-1 0,1 1,0-1,3 3,0 2,1-1,-1 0,2-1,-1 1,1-1,0 0,0-1,11 7,70 31,-20-10,-21-10,-35-19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1T09:10:54.9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987 0,'1'42,"0"-3,-1-1,-1 1,-3-1,-1 1,-19 69,9-65,-3-2,-1 0,-2-2,-1 0,-3-1,-29 36,39-55,5-5,0-1,-1 0,-1 0,0-1,-1 0,0-1,0-1,-25 15,13-10,1 1,0 1,-37 36,4-4,49-43,-1 1,1-1,-1-1,-1 0,1 0,-1 0,1-1,-1-1,0 0,-1 0,-18 2,15-5,-1 0,0-1,0 0,1-1,-1-1,1 0,-26-10,-112-50,135 55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2T07:47:51.4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2T07:47:54.8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1,'14'133,"-14"-40,10 209,-7-22,2-320,2 0,2 1,2 0,1 1,28-60,-29 74,0 1,1 0,1 1,25-32,-32 48,-1 0,1 0,0 1,0 0,0 0,1 0,0 1,0 0,0 0,0 1,0 0,1 0,0 1,-1 0,1 0,0 1,0 0,14 0,-5 1,68 5,-80-5,0 1,0 0,0 0,0 1,0 0,0 0,-1 0,1 0,0 1,-1 0,0 0,1 0,4 5,-7-5,0 0,0 0,-1 1,1-1,-1 0,0 0,0 1,0-1,-1 1,1-1,-1 1,0 5,-2 53,-1-29,2-20,0 0,-1 0,-1 0,0-1,-7 17,5-15,1 0,0 0,-2 17,6-26,-1 1,1-1,1 1,-1-1,1 1,0-1,0 1,0-1,1 1,0-1,0 0,3 6,15 22,-13-25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2T07:47:57.8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678 1,'-1'1,"1"1,-1 0,1-1,-1 1,0-1,0 1,0-1,0 0,0 1,0-1,0 0,0 0,-1 0,1 0,0 0,-1 0,1 0,-1 0,1-1,-1 1,1 0,-1-1,0 1,-2-1,-42 10,-165 1,149-12,0 4,0 3,-70 14,130-19,0 0,1 0,-1 0,0 0,0 0,1 1,-1-1,1 1,-1-1,1 1,0-1,-1 1,1 0,0-1,0 1,0 0,0 0,1 0,-1 0,0 0,1 0,-1 0,1 4,-5 55,5-48,-5 84,-22 127,26-221,-2 34,3-37,0 1,0-1,0 0,0 0,0 0,0 1,0-1,0 0,0 0,0 0,1 1,-1-1,0 0,0 0,0 0,0 0,0 1,1-1,-1 0,0 0,0 0,0 0,1 0,-1 0,0 0,0 0,0 0,1 1,-1-1,0 0,0 0,0 0,1 0,-1 0,0 0,0 0,0 0,1 0,-1 0,0-1,0 1,0 0,1 0,17-14,-10 6,1 0,0 0,1 1,-1 0,1 1,1 0,-1 1,1 0,0 1,0 0,1 0,-1 1,21-2,-15 3,1 1,0 1,-1 1,1 0,-1 1,1 1,-1 1,26 9,-22-8,0 0,29 2,-26-4,0 1,42 13,-60-16,-1 1,0 1,0-1,0 1,0-1,0 2,-1-1,1 0,-1 1,0 0,0 0,0 0,0 0,-1 1,0 0,6 9,-6-5,-1 0,0 0,0 0,-1 1,0-1,0 1,-1 11,-9 67,7-78,0 1,0-1,-1 0,0 0,-1-1,0 1,-1-1,0 0,0 0,-1 0,0-1,0 0,-1 0,0 0,-1-1,1 0,-1-1,-1 0,1 0,-1-1,0 1,0-2,-1 0,0 0,1 0,-1-2,-16 4,-30 6,-1-2,0-3,-83 1,133-8,0 0,1 0,-1-1,0 1,1-2,-1 1,0-1,1 0,0 0,-10-5,13 5,0-1,0 1,1-1,-1 0,1 1,-1-1,1 0,0-1,0 1,1 0,-1 0,0-1,1 1,0-1,0 1,0-1,0 0,1 1,0-1,-1 0,1-4,0-4,0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1T09:16:35.3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31,'0'-2,"4"-1,2-2,2-2,1-1,0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1T09:10:13.4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4017 0,'-12'1,"0"1,0 0,0 1,1 0,-17 7,-6 1,-133 45,-312 151,-133 131,249-116,-378 304,624-432,4 5,-134 152,191-184,2 1,4 4,3 1,2 2,-48 118,90-186,1-1,-1 1,0 0,-1-1,1 0,-1 0,0 0,-1 0,0-1,1 1,-2-1,1-1,-1 1,1-1,-1 0,0 0,-1 0,1-1,-1 0,1 0,-1-1,0 0,0 0,0 0,0-1,0 0,-1-1,-11 0,-42-2,-55-3,-175 16,236-1,36-6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1T09:10:22.10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1,'39'41,"-19"-19,42 36,160 106,84 67,59 60,-257-216,180 94,-155-105,263 90,-293-124,2-5,1-4,140 10,60 3,-140-13,-33-11,245-15,-254-6,-1-6,121-32,236-84,-438 121,196-70,-55 17,-92 38,67-24,-132 38,0-1,-1-1,-1-1,0-1,30-28,-29 23,1 2,1 0,47-25,-21 20,-25 13,-1 0,0-2,-1-1,-1-1,-1-1,0-1,36-35,128-131,-136 143,2 3,93-51,53-37,-195 124,-1-1,0 0,-1-1,1 1,-1 0,1-1,-1 0,0 0,0 0,-1 0,1-1,-1 1,0 0,0-1,0 0,-1 1,2-8,-3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1T09:10:23.7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13,'339'-12,"-316"12,1 0,-1 2,0 0,26 7,-21-4,0-1,31 0,-58-4,1 0,-1 0,1 0,0 0,-1 0,1 0,-1 1,1-1,0 0,-1 1,1-1,-1 1,1 0,-1 0,0-1,1 1,-1 0,3 2,-4-2,1 0,-1 0,1 0,-1 0,0 1,1-1,-1 0,0 0,0 0,0 0,0 0,0 1,0-1,0 0,0 0,0 0,0 0,-1 1,1-1,-1 1,-4 9,-1 0,0 0,0-1,-11 13,-4 8,-169 281,185-305,0 0,1 0,0 1,0 0,0-1,1 1,0 1,1-1,0 0,0 1,0-1,1 1,1 13,0-10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1T09:10:45.4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53 1,'2'59,"0"-41,-1 1,-1-1,0 1,-2-1,0 1,-1-1,0 0,-12 33,12-46,-15 28,18-33,0 0,0 1,0-1,-1 0,1 0,0 0,0 0,0 1,0-1,0 0,-1 0,1 0,0 0,0 0,0 0,0 1,-1-1,1 0,0 0,0 0,0 0,-1 0,1 0,0 0,0 0,0 0,-1 0,1 0,0 0,0 0,0 0,-1 0,1 0,0 0,0 0,0 0,-1 0,1-1,0 1,0 0,0 0,-1 0,-3-21,5 13,0-1,0 1,1 0,0 0,1 0,0 0,0 0,0 0,1 1,0-1,1 1,0 0,6-7,13-14,40-39,-63 66,3-3,0 0,1 0,0 0,0 0,0 1,0 0,1 0,-1 0,12-3,-15 6,0-1,0 1,-1 0,1 0,0 0,0 0,0 0,0 1,0-1,0 1,-1-1,1 1,0-1,0 1,-1 0,1 0,0 0,-1 0,1 0,-1 0,1 0,-1 1,0-1,1 1,-1-1,0 1,0-1,0 1,0-1,0 1,-1 0,1 0,0-1,-1 1,1 2,10 29,-2 1,9 64,-18-97,0 0,0 0,0 0,0 0,0 0,1 0,-1 0,0 0,0 0,1 0,-1 0,1 0,-1 0,1 0,-1 0,1 0,0 0,-1 0,2 1,9-14,10-44,-17 43,5-8,0 1,0 0,14-18,-21 33,1 1,0 0,-1 1,1-1,1 0,-1 1,0 0,1-1,0 1,0 1,0-1,0 1,0-1,0 1,1 0,-1 1,1-1,-1 1,1 0,7-1,-10 2,1 1,-1 0,1 0,-1-1,0 2,0-1,1 0,-1 0,0 1,0-1,0 1,-1 0,1-1,0 1,0 0,-1 0,0 0,1 0,-1 0,0 1,0-1,0 0,0 1,0-1,-1 0,1 1,-1-1,1 1,-1 3,3 11,-1 1,-1 31,-1-45,-1 150,1-152,0-4,0-3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1T09:10:46.0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1,'1'79,"5"-1,20 105,-20-130,-8-49,-1-7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1T09:10:46.5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1T09:10:47.6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219 0,'-18'1,"1"-1,0 2,0 1,0 0,-21 7,32-8,0 0,0 0,0 0,1 1,-1 0,1 0,-1 1,1 0,0 0,1 0,-1 0,1 1,-1-1,1 1,1 0,-1 1,-4 9,7-14,1 1,0-1,0 0,-1 0,1 1,0-1,1 0,-1 1,0-1,0 0,0 0,1 0,-1 1,1-1,-1 0,1 0,-1 0,1 0,-1 0,1 1,0-1,0-1,0 1,0 0,0 0,-1 0,2 0,-1-1,0 1,0 0,0-1,0 1,0-1,0 1,1-1,-1 0,0 1,0-1,1 0,0 0,62 10,-54-9,-6 0,0-1,0 1,1-1,-1 1,0 0,0 1,0-1,0 1,0 0,-1 0,1 0,-1 0,1 1,-1-1,0 1,5 5,-2 0,-1 0,-1 0,1 1,-1 0,-1-1,4 15,24 90,-31-111,0-1,0 0,0 0,0 0,0 0,0 0,-1 0,1 0,0 0,0 0,-1 0,1 0,-1 0,1 0,-1 0,1 0,-1 0,0 0,1 0,-1-1,0 1,0 0,0 0,0-1,1 1,-1-1,0 1,0-1,0 1,0-1,0 1,0-1,0 0,-1 0,1 0,0 1,-2-1,-52 2,35-2,-21 7,31-5,1-1,-1 1,1-1,-20-1,29 0,-1 0,1-1,0 1,-1 0,1 0,0 0,-1-1,1 1,0 0,0 0,-1-1,1 1,0 0,0 0,0-1,-1 1,1 0,0-1,0 1,0 0,0-1,0 1,0 0,0-1,0 1,0 0,0-1,0 1,0 0,0-1,0 1,0 0,0-1,0 1,0-1,0 1,0 0,0 0,1-1,-1 1,0 0,0-1,0 1,1 0,-1 0,0-1,0 1,1 0,-1 0,0-1,1 1,-1 0,1 0,10-13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1T09:10:48.8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275 63,'-6'-1,"1"0,-1 0,1-1,0 0,-1 0,1 0,0-1,0 1,0-1,1-1,-7-4,4 3,0 0,1 1,-1 0,-1 0,-8-3,14 7,-1-1,1 1,0-1,0 1,-1 0,1 0,0 0,-1 0,1 0,0 1,-1-1,1 1,0-1,0 1,-1 0,1 0,0 0,0 0,0 0,0 0,0 1,-2 1,-6 7,-1 0,2 1,0 0,0 0,1 1,-9 16,12-20,1 0,0 0,1 1,0 0,0 0,1 0,0 0,0 0,1 0,0 17,1-24,1 1,-1-1,1 0,0 1,0-1,0 0,0 1,0-1,0 0,1 0,-1 0,1 0,-1 0,1 0,0 0,-1-1,1 1,0-1,0 1,0-1,1 0,-1 1,0-1,4 1,7 2,0 0,0-1,21 3,6 1,-35-6,-1 1,1-1,-1 1,0 0,0 0,0 1,0-1,0 1,0 0,-1 0,1 0,-1 1,0-1,0 1,3 5,-5-7,0 0,0 0,0 0,-1 0,1 0,-1 1,0-1,1 0,-1 0,0 1,0-1,-1 0,1 0,0 1,-1-1,1 0,-1 0,0 0,0 0,0 0,0 0,0 0,0 0,0 0,-1 0,1 0,-1-1,1 1,-1-1,0 1,1-1,-5 3,-3 2,-1 0,0 0,0-1,0-1,-1 0,-17 5,15-6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FDF9EEF-B9FC-4885-8562-F0E78D9C88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8100D63-4F83-415A-A246-0E8D48DEA88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72ED1CC-7C64-4CC2-88CE-7C95ECE9991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34336728-7D24-492D-AE6E-79AC2BB2A7C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D3FD0AF2-1A72-442A-B3D7-8468B98F63E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0B02F8B1-6CC1-4E54-B093-F7B2179DB2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fld id="{97D6B5B9-68D3-45FB-A7F6-7AA99570E0D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D6B5B9-68D3-45FB-A7F6-7AA99570E0DD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2774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ssholder for lysbilde 1">
            <a:extLst>
              <a:ext uri="{FF2B5EF4-FFF2-40B4-BE49-F238E27FC236}">
                <a16:creationId xmlns:a16="http://schemas.microsoft.com/office/drawing/2014/main" id="{4B5D29B3-D3DF-4EC3-B941-32D8760656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Plassholder for notater 2">
            <a:extLst>
              <a:ext uri="{FF2B5EF4-FFF2-40B4-BE49-F238E27FC236}">
                <a16:creationId xmlns:a16="http://schemas.microsoft.com/office/drawing/2014/main" id="{6EE3A1C1-64E3-439D-B2A4-AD2269C99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Birkelandsfossen, </a:t>
            </a: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Evje og Hornnes</a:t>
            </a:r>
          </a:p>
        </p:txBody>
      </p:sp>
      <p:sp>
        <p:nvSpPr>
          <p:cNvPr id="14340" name="Plassholder for lysbildenummer 3">
            <a:extLst>
              <a:ext uri="{FF2B5EF4-FFF2-40B4-BE49-F238E27FC236}">
                <a16:creationId xmlns:a16="http://schemas.microsoft.com/office/drawing/2014/main" id="{BC84FCFE-A549-45D4-ABC5-548DFD613B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86E3400-2393-4161-B6AF-D938F2AB8995}" type="slidenum">
              <a:rPr lang="nb-NO" altLang="nb-NO" sz="1200" smtClean="0"/>
              <a:pPr/>
              <a:t>10</a:t>
            </a:fld>
            <a:endParaRPr lang="nb-NO" altLang="nb-NO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0"/>
          </p:nvPr>
        </p:nvSpPr>
        <p:spPr>
          <a:xfrm>
            <a:off x="2771775" y="195263"/>
            <a:ext cx="6192838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BD959B-731D-DB42-B951-DD7A41C63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81818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E6329-BF19-AE4D-8274-E7C1E0818DE0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190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3">
            <a:extLst>
              <a:ext uri="{FF2B5EF4-FFF2-40B4-BE49-F238E27FC236}">
                <a16:creationId xmlns:a16="http://schemas.microsoft.com/office/drawing/2014/main" id="{58365A4F-E677-4B88-9C84-632BF8030D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90488"/>
            <a:ext cx="9144000" cy="5235576"/>
          </a:xfrm>
          <a:prstGeom prst="rect">
            <a:avLst/>
          </a:prstGeom>
          <a:solidFill>
            <a:srgbClr val="024D6E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nb-NO" altLang="nb-NO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F512B45C-BC0F-439F-9E9E-AAEDCA981B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076"/>
            <a:ext cx="9144000" cy="523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5">
            <a:extLst>
              <a:ext uri="{FF2B5EF4-FFF2-40B4-BE49-F238E27FC236}">
                <a16:creationId xmlns:a16="http://schemas.microsoft.com/office/drawing/2014/main" id="{5F70EF8B-D576-41B6-983F-7A59857E83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22383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ssholder for tekst 6"/>
          <p:cNvSpPr>
            <a:spLocks noGrp="1"/>
          </p:cNvSpPr>
          <p:nvPr>
            <p:ph type="body" sz="quarter" idx="10"/>
          </p:nvPr>
        </p:nvSpPr>
        <p:spPr>
          <a:xfrm>
            <a:off x="2771775" y="195263"/>
            <a:ext cx="6192838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FAAAD-547A-4540-ACC9-FA53E9B5C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81818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E6329-BF19-AE4D-8274-E7C1E0818DE0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171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6F5D9DF-30E6-4E3B-95C1-7F560EE03E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90488"/>
            <a:ext cx="9144000" cy="5235576"/>
          </a:xfrm>
          <a:prstGeom prst="rect">
            <a:avLst/>
          </a:prstGeom>
          <a:solidFill>
            <a:srgbClr val="024D6E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nb-NO" alt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7F479B3-56E9-4458-8458-4F4777A8C5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100"/>
            <a:ext cx="9144000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5">
            <a:extLst>
              <a:ext uri="{FF2B5EF4-FFF2-40B4-BE49-F238E27FC236}">
                <a16:creationId xmlns:a16="http://schemas.microsoft.com/office/drawing/2014/main" id="{CB79B510-5FF9-49CF-86F8-7832F20991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22383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ssholder for tekst 6"/>
          <p:cNvSpPr>
            <a:spLocks noGrp="1"/>
          </p:cNvSpPr>
          <p:nvPr>
            <p:ph type="body" sz="quarter" idx="10"/>
          </p:nvPr>
        </p:nvSpPr>
        <p:spPr>
          <a:xfrm>
            <a:off x="2771775" y="195263"/>
            <a:ext cx="6192838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1"/>
          </p:nvPr>
        </p:nvSpPr>
        <p:spPr>
          <a:xfrm>
            <a:off x="1115616" y="916784"/>
            <a:ext cx="6408712" cy="2305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7FDC64-53D6-904A-A99D-322F4EE7C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81818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E6329-BF19-AE4D-8274-E7C1E0818DE0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410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3">
            <a:extLst>
              <a:ext uri="{FF2B5EF4-FFF2-40B4-BE49-F238E27FC236}">
                <a16:creationId xmlns:a16="http://schemas.microsoft.com/office/drawing/2014/main" id="{ADAF08F6-50F2-4FF9-8ADB-0585D38050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92075"/>
            <a:ext cx="9144000" cy="5235575"/>
          </a:xfrm>
          <a:prstGeom prst="rect">
            <a:avLst/>
          </a:prstGeom>
          <a:solidFill>
            <a:srgbClr val="024D6E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nb-NO" altLang="nb-NO"/>
          </a:p>
        </p:txBody>
      </p:sp>
      <p:pic>
        <p:nvPicPr>
          <p:cNvPr id="8" name="Bilde 4">
            <a:extLst>
              <a:ext uri="{FF2B5EF4-FFF2-40B4-BE49-F238E27FC236}">
                <a16:creationId xmlns:a16="http://schemas.microsoft.com/office/drawing/2014/main" id="{4B188E26-E8A3-477A-B687-4DC80540DC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22383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e 5">
            <a:extLst>
              <a:ext uri="{FF2B5EF4-FFF2-40B4-BE49-F238E27FC236}">
                <a16:creationId xmlns:a16="http://schemas.microsoft.com/office/drawing/2014/main" id="{9EFA43C4-3148-4189-B4B6-4EF2E5EFE9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488"/>
            <a:ext cx="9324975" cy="523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E23C0176-2A09-4B45-9F85-8014073DFB07}"/>
              </a:ext>
            </a:extLst>
          </p:cNvPr>
          <p:cNvCxnSpPr/>
          <p:nvPr userDrawn="1"/>
        </p:nvCxnSpPr>
        <p:spPr>
          <a:xfrm>
            <a:off x="2266950" y="2686050"/>
            <a:ext cx="4608513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2195736" y="1419622"/>
            <a:ext cx="3311574" cy="28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accent2"/>
                </a:solidFill>
              </a:defRPr>
            </a:lvl1pPr>
            <a:lvl2pPr>
              <a:defRPr baseline="0">
                <a:solidFill>
                  <a:schemeClr val="accent2"/>
                </a:solidFill>
              </a:defRPr>
            </a:lvl2pPr>
            <a:lvl3pPr>
              <a:defRPr baseline="0">
                <a:solidFill>
                  <a:schemeClr val="accent2"/>
                </a:solidFill>
              </a:defRPr>
            </a:lvl3pPr>
            <a:lvl4pPr>
              <a:defRPr baseline="0">
                <a:solidFill>
                  <a:schemeClr val="accent2"/>
                </a:solidFill>
              </a:defRPr>
            </a:lvl4pPr>
            <a:lvl5pPr>
              <a:defRPr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/>
          </p:nvPr>
        </p:nvSpPr>
        <p:spPr>
          <a:xfrm>
            <a:off x="2195736" y="1995686"/>
            <a:ext cx="4391694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accent2"/>
                </a:solidFill>
              </a:defRPr>
            </a:lvl1pPr>
            <a:lvl2pPr>
              <a:defRPr baseline="0">
                <a:solidFill>
                  <a:schemeClr val="accent2"/>
                </a:solidFill>
              </a:defRPr>
            </a:lvl2pPr>
            <a:lvl3pPr>
              <a:defRPr baseline="0">
                <a:solidFill>
                  <a:schemeClr val="accent2"/>
                </a:solidFill>
              </a:defRPr>
            </a:lvl3pPr>
            <a:lvl4pPr>
              <a:defRPr baseline="0">
                <a:solidFill>
                  <a:schemeClr val="accent2"/>
                </a:solidFill>
              </a:defRPr>
            </a:lvl4pPr>
            <a:lvl5pPr>
              <a:defRPr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2195736" y="2398424"/>
            <a:ext cx="3455987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accent2"/>
                </a:solidFill>
              </a:defRPr>
            </a:lvl1pPr>
            <a:lvl2pPr>
              <a:defRPr baseline="0">
                <a:solidFill>
                  <a:schemeClr val="accent2"/>
                </a:solidFill>
              </a:defRPr>
            </a:lvl2pPr>
            <a:lvl3pPr>
              <a:defRPr baseline="0">
                <a:solidFill>
                  <a:schemeClr val="accent2"/>
                </a:solidFill>
              </a:defRPr>
            </a:lvl3pPr>
            <a:lvl4pPr>
              <a:defRPr baseline="0">
                <a:solidFill>
                  <a:schemeClr val="accent2"/>
                </a:solidFill>
              </a:defRPr>
            </a:lvl4pPr>
            <a:lvl5pPr>
              <a:defRPr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/>
          </p:nvPr>
        </p:nvSpPr>
        <p:spPr>
          <a:xfrm>
            <a:off x="2195736" y="2885426"/>
            <a:ext cx="3743325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accent2"/>
                </a:solidFill>
              </a:defRPr>
            </a:lvl1pPr>
            <a:lvl2pPr>
              <a:defRPr sz="1200" baseline="0">
                <a:solidFill>
                  <a:schemeClr val="accent2"/>
                </a:solidFill>
              </a:defRPr>
            </a:lvl2pPr>
            <a:lvl3pPr>
              <a:defRPr sz="1200" baseline="0">
                <a:solidFill>
                  <a:schemeClr val="accent2"/>
                </a:solidFill>
              </a:defRPr>
            </a:lvl3pPr>
            <a:lvl4pPr>
              <a:defRPr sz="1200" baseline="0">
                <a:solidFill>
                  <a:schemeClr val="accent2"/>
                </a:solidFill>
              </a:defRPr>
            </a:lvl4pPr>
            <a:lvl5pPr>
              <a:defRPr sz="12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4E0F896-5272-3745-ACD9-0354CD1AD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81818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E6329-BF19-AE4D-8274-E7C1E0818DE0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807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21CC70-0374-5C4D-89B5-6079BCB54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81818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E6329-BF19-AE4D-8274-E7C1E0818DE0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257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2771775" y="195263"/>
            <a:ext cx="6192838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87C2D552-6365-4EC0-9771-178B651787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6000" y="918000"/>
            <a:ext cx="6265862" cy="1439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FA99F6-A384-0943-8B07-8E6C3FA52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81818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E6329-BF19-AE4D-8274-E7C1E0818DE0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107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2123728" y="1923678"/>
            <a:ext cx="4968552" cy="360040"/>
          </a:xfrm>
          <a:prstGeom prst="rect">
            <a:avLst/>
          </a:prstGeom>
          <a:solidFill>
            <a:schemeClr val="tx2">
              <a:alpha val="61000"/>
            </a:schemeClr>
          </a:solidFill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3200" b="1">
                <a:solidFill>
                  <a:schemeClr val="accent2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2123728" y="2283717"/>
            <a:ext cx="4968552" cy="792089"/>
          </a:xfrm>
          <a:prstGeom prst="rect">
            <a:avLst/>
          </a:prstGeom>
          <a:solidFill>
            <a:schemeClr val="tx2">
              <a:alpha val="61000"/>
            </a:schemeClr>
          </a:solidFill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3200" b="1">
                <a:solidFill>
                  <a:schemeClr val="accent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3200" b="1">
                <a:solidFill>
                  <a:schemeClr val="accent2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8BE932-C012-E348-9C62-37D5C4A3C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81818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E6329-BF19-AE4D-8274-E7C1E0818DE0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722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69B0F883-6D76-418E-A768-35C810D838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71775" y="195263"/>
            <a:ext cx="6192838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AB1A58F-18CC-4A33-A955-2D1129EC50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6000" y="918000"/>
            <a:ext cx="6265862" cy="1439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3CE9E16-F71E-6444-A30C-71E4340A9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81818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E6329-BF19-AE4D-8274-E7C1E0818DE0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142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Bilde 2">
            <a:extLst>
              <a:ext uri="{FF2B5EF4-FFF2-40B4-BE49-F238E27FC236}">
                <a16:creationId xmlns:a16="http://schemas.microsoft.com/office/drawing/2014/main" id="{D11DF672-51E6-4A3E-88B8-20C212DC1F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2222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DDF761-668B-3746-B44A-8E4784FB7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81818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E6329-BF19-AE4D-8274-E7C1E0818DE0}" type="slidenum">
              <a:rPr lang="nb-NO" smtClean="0"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5" r:id="rId2"/>
    <p:sldLayoutId id="2147483846" r:id="rId3"/>
    <p:sldLayoutId id="2147483847" r:id="rId4"/>
    <p:sldLayoutId id="2147483841" r:id="rId5"/>
    <p:sldLayoutId id="2147483842" r:id="rId6"/>
    <p:sldLayoutId id="2147483843" r:id="rId7"/>
    <p:sldLayoutId id="2147483844" r:id="rId8"/>
  </p:sldLayoutIdLst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20.png"/><Relationship Id="rId26" Type="http://schemas.openxmlformats.org/officeDocument/2006/relationships/image" Target="../media/image24.png"/><Relationship Id="rId21" Type="http://schemas.openxmlformats.org/officeDocument/2006/relationships/customXml" Target="../ink/ink9.xml"/><Relationship Id="rId34" Type="http://schemas.openxmlformats.org/officeDocument/2006/relationships/customXml" Target="../ink/ink16.xml"/><Relationship Id="rId7" Type="http://schemas.openxmlformats.org/officeDocument/2006/relationships/customXml" Target="../ink/ink2.xml"/><Relationship Id="rId12" Type="http://schemas.openxmlformats.org/officeDocument/2006/relationships/image" Target="../media/image17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2" Type="http://schemas.openxmlformats.org/officeDocument/2006/relationships/image" Target="../media/image12.pn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customXml" Target="../ink/ink4.xml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37" Type="http://schemas.openxmlformats.org/officeDocument/2006/relationships/image" Target="../media/image29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5.png"/><Relationship Id="rId36" Type="http://schemas.openxmlformats.org/officeDocument/2006/relationships/customXml" Target="../ink/ink17.xml"/><Relationship Id="rId10" Type="http://schemas.openxmlformats.org/officeDocument/2006/relationships/image" Target="../media/image16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" Type="http://schemas.openxmlformats.org/officeDocument/2006/relationships/image" Target="../media/image13.png"/><Relationship Id="rId9" Type="http://schemas.openxmlformats.org/officeDocument/2006/relationships/customXml" Target="../ink/ink3.xml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customXml" Target="../ink/ink12.xml"/><Relationship Id="rId30" Type="http://schemas.openxmlformats.org/officeDocument/2006/relationships/image" Target="../media/image26.png"/><Relationship Id="rId35" Type="http://schemas.openxmlformats.org/officeDocument/2006/relationships/image" Target="../media/image28.png"/><Relationship Id="rId8" Type="http://schemas.openxmlformats.org/officeDocument/2006/relationships/image" Target="../media/image15.pn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utendørs, natur&#10;&#10;Automatisk generert beskrivelse">
            <a:extLst>
              <a:ext uri="{FF2B5EF4-FFF2-40B4-BE49-F238E27FC236}">
                <a16:creationId xmlns:a16="http://schemas.microsoft.com/office/drawing/2014/main" id="{EDAF3785-CA92-4B99-B7F1-807A97C4EF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" b="16396"/>
          <a:stretch/>
        </p:blipFill>
        <p:spPr>
          <a:xfrm>
            <a:off x="0" y="0"/>
            <a:ext cx="9559161" cy="5143500"/>
          </a:xfrm>
          <a:prstGeom prst="rect">
            <a:avLst/>
          </a:prstGeom>
        </p:spPr>
      </p:pic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8DC9115-F411-43AA-BBB8-6EB5B4AC2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AE6329-BF19-AE4D-8274-E7C1E0818DE0}" type="slidenum">
              <a:rPr lang="nb-NO" smtClean="0"/>
              <a:t>1</a:t>
            </a:fld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D3A245A-4F78-42B9-BCAD-DB074EFEA434}"/>
              </a:ext>
            </a:extLst>
          </p:cNvPr>
          <p:cNvSpPr txBox="1">
            <a:spLocks/>
          </p:cNvSpPr>
          <p:nvPr/>
        </p:nvSpPr>
        <p:spPr bwMode="auto">
          <a:xfrm>
            <a:off x="4562577" y="2139702"/>
            <a:ext cx="4581423" cy="1584176"/>
          </a:xfrm>
          <a:prstGeom prst="rect">
            <a:avLst/>
          </a:prstGeom>
          <a:solidFill>
            <a:srgbClr val="024D6E">
              <a:alpha val="6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24D6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24D6E"/>
                </a:solidFill>
                <a:latin typeface="Verdana" pitchFamily="34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24D6E"/>
                </a:solidFill>
                <a:latin typeface="Verdana" pitchFamily="34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24D6E"/>
                </a:solidFill>
                <a:latin typeface="Verdana" pitchFamily="34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24D6E"/>
                </a:solidFill>
                <a:latin typeface="Verdana" pitchFamily="34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24D6E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24D6E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24D6E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24D6E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nb-NO" altLang="nb-NO" sz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User </a:t>
            </a:r>
            <a:r>
              <a:rPr lang="nb-NO" altLang="nb-NO" sz="12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meeting</a:t>
            </a:r>
            <a:r>
              <a:rPr lang="nb-NO" altLang="nb-NO" sz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17/11-2021</a:t>
            </a:r>
          </a:p>
          <a:p>
            <a:endParaRPr lang="nb-NO" altLang="nb-NO" sz="12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altLang="nb-NO" sz="24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EMPS Version 10, Agder Energi</a:t>
            </a:r>
          </a:p>
          <a:p>
            <a:r>
              <a:rPr lang="nb-NO" altLang="nb-NO" sz="24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Status, plans and </a:t>
            </a:r>
            <a:r>
              <a:rPr lang="nb-NO" altLang="nb-NO" sz="24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experiences</a:t>
            </a:r>
            <a:endParaRPr lang="nb-NO" altLang="nb-NO" sz="24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altLang="nb-NO" sz="1200" dirty="0">
                <a:solidFill>
                  <a:schemeClr val="bg1"/>
                </a:solidFill>
                <a:ea typeface="Open Sans" charset="0"/>
                <a:cs typeface="Open Sans" charset="0"/>
              </a:rPr>
              <a:t>Ståle Huse, Special </a:t>
            </a:r>
            <a:r>
              <a:rPr lang="nb-NO" altLang="nb-NO" sz="1200" dirty="0" err="1">
                <a:solidFill>
                  <a:schemeClr val="bg1"/>
                </a:solidFill>
                <a:ea typeface="Open Sans" charset="0"/>
                <a:cs typeface="Open Sans" charset="0"/>
              </a:rPr>
              <a:t>advisor</a:t>
            </a:r>
            <a:endParaRPr lang="nb-NO" altLang="nb-NO" sz="1200" dirty="0">
              <a:solidFill>
                <a:schemeClr val="bg1"/>
              </a:solidFill>
              <a:ea typeface="Open Sans" charset="0"/>
              <a:cs typeface="Open Sans" charset="0"/>
            </a:endParaRPr>
          </a:p>
          <a:p>
            <a:r>
              <a:rPr lang="nb-NO" altLang="nb-NO" sz="1000" dirty="0">
                <a:solidFill>
                  <a:schemeClr val="bg1"/>
                </a:solidFill>
                <a:ea typeface="Open Sans" charset="0"/>
                <a:cs typeface="Open Sans" charset="0"/>
              </a:rPr>
              <a:t>ae.no  @Agder_Energi  @agderenergi</a:t>
            </a:r>
            <a:endParaRPr lang="nb-NO" altLang="nb-NO" sz="24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55A6BEB-61CF-47E6-8B04-91DC423EB1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4329" y="505311"/>
            <a:ext cx="987575" cy="22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26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ssholder for tekst 1">
            <a:extLst>
              <a:ext uri="{FF2B5EF4-FFF2-40B4-BE49-F238E27FC236}">
                <a16:creationId xmlns:a16="http://schemas.microsoft.com/office/drawing/2014/main" id="{550C33E7-C199-4ACD-BC62-E9DCD9FEC57E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1116013" y="917575"/>
            <a:ext cx="6696075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/>
          </a:p>
        </p:txBody>
      </p:sp>
      <p:sp>
        <p:nvSpPr>
          <p:cNvPr id="13315" name="Plassholder for tekst 5">
            <a:extLst>
              <a:ext uri="{FF2B5EF4-FFF2-40B4-BE49-F238E27FC236}">
                <a16:creationId xmlns:a16="http://schemas.microsoft.com/office/drawing/2014/main" id="{327F6E48-7050-4A8E-915E-BB80A15C46F9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pic>
        <p:nvPicPr>
          <p:cNvPr id="13316" name="Bilde 4">
            <a:extLst>
              <a:ext uri="{FF2B5EF4-FFF2-40B4-BE49-F238E27FC236}">
                <a16:creationId xmlns:a16="http://schemas.microsoft.com/office/drawing/2014/main" id="{C23E5A51-3398-4FA6-8AF4-FAAA3F5A3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3450"/>
            <a:ext cx="91440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Bilde 3">
            <a:extLst>
              <a:ext uri="{FF2B5EF4-FFF2-40B4-BE49-F238E27FC236}">
                <a16:creationId xmlns:a16="http://schemas.microsoft.com/office/drawing/2014/main" id="{D26D63D8-E8DE-4050-9FCD-CAB6178B8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4156075"/>
            <a:ext cx="37957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3B23005-F1F3-634E-92A1-63C039748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AE6329-BF19-AE4D-8274-E7C1E0818DE0}" type="slidenum">
              <a:rPr lang="nb-NO" smtClean="0"/>
              <a:t>10</a:t>
            </a:fld>
            <a:endParaRPr lang="nb-N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4F847D4-E1B0-4241-821B-05C4627A3D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My </a:t>
            </a:r>
            <a:r>
              <a:rPr lang="nb-NO" dirty="0" err="1"/>
              <a:t>background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EB697C0-B697-9540-9A4C-5BBDDD491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6000" y="918000"/>
            <a:ext cx="7128408" cy="3597966"/>
          </a:xfrm>
        </p:spPr>
        <p:txBody>
          <a:bodyPr/>
          <a:lstStyle/>
          <a:p>
            <a:r>
              <a:rPr lang="en-GB" dirty="0"/>
              <a:t>Education: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1994 Master of Science, Electric Power Engineering, NTNU (NTH)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1998 Ph.D., Electric Power Engineering, NTNU</a:t>
            </a:r>
          </a:p>
          <a:p>
            <a:r>
              <a:rPr lang="en-GB" dirty="0"/>
              <a:t>Work: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1995-2006 SINTEF Energy Research, Energy systems department</a:t>
            </a:r>
          </a:p>
          <a:p>
            <a:pPr marL="800100" lvl="1" indent="-285750"/>
            <a:r>
              <a:rPr lang="en-GB" sz="1200" dirty="0"/>
              <a:t>EMPS simulations</a:t>
            </a:r>
          </a:p>
          <a:p>
            <a:pPr marL="800100" lvl="1" indent="-285750"/>
            <a:r>
              <a:rPr lang="en-GB" sz="1200" dirty="0"/>
              <a:t>Development in the long term models (EOPS, EMPS, Prodrisk)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2006-&gt; Agder </a:t>
            </a:r>
            <a:r>
              <a:rPr lang="en-GB" dirty="0" err="1"/>
              <a:t>Energi</a:t>
            </a:r>
            <a:r>
              <a:rPr lang="en-GB" dirty="0"/>
              <a:t>, Energy Management and Trading </a:t>
            </a:r>
          </a:p>
          <a:p>
            <a:pPr marL="800100" lvl="1" indent="-285750"/>
            <a:r>
              <a:rPr lang="en-GB" sz="1200" dirty="0"/>
              <a:t>Setting up external models</a:t>
            </a:r>
          </a:p>
          <a:p>
            <a:pPr marL="800100" lvl="1" indent="-285750"/>
            <a:r>
              <a:rPr lang="en-GB" sz="1200" dirty="0"/>
              <a:t>Development of in-house models</a:t>
            </a:r>
          </a:p>
          <a:p>
            <a:endParaRPr lang="en-GB"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DD20568A-71D3-304B-ACEF-414177DFC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AE6329-BF19-AE4D-8274-E7C1E0818DE0}" type="slidenum">
              <a:rPr lang="nb-NO" smtClean="0"/>
              <a:t>2</a:t>
            </a:fld>
            <a:endParaRPr lang="nb-NO" dirty="0"/>
          </a:p>
        </p:txBody>
      </p:sp>
      <p:pic>
        <p:nvPicPr>
          <p:cNvPr id="1026" name="Picture 2" descr="NTNU (@NTNU) / Twitter">
            <a:extLst>
              <a:ext uri="{FF2B5EF4-FFF2-40B4-BE49-F238E27FC236}">
                <a16:creationId xmlns:a16="http://schemas.microsoft.com/office/drawing/2014/main" id="{1B969626-9872-40B5-86D8-2B7142553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956" y="929283"/>
            <a:ext cx="1040904" cy="10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SINTEF">
            <a:extLst>
              <a:ext uri="{FF2B5EF4-FFF2-40B4-BE49-F238E27FC236}">
                <a16:creationId xmlns:a16="http://schemas.microsoft.com/office/drawing/2014/main" id="{09C04FEB-C875-4B69-956A-F09DA918DD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BC629A3-4312-42FD-A88E-B5AA0CF41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839" y="2194803"/>
            <a:ext cx="71913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DF28A5FE-7BE1-4C0F-9ADC-375E8D2DD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726" y="2913941"/>
            <a:ext cx="1956548" cy="102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1E69675-090D-4BFB-9E55-E05318FEF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15816" y="1219932"/>
            <a:ext cx="6017840" cy="616379"/>
          </a:xfrm>
        </p:spPr>
        <p:txBody>
          <a:bodyPr/>
          <a:lstStyle/>
          <a:p>
            <a:r>
              <a:rPr lang="nb-NO" sz="3600" dirty="0"/>
              <a:t>Version 10 at Agder Energi</a:t>
            </a:r>
            <a:endParaRPr lang="nb-NO" sz="20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9DC5F63-3C2D-49D2-AFDD-10E6B2C4A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AE6329-BF19-AE4D-8274-E7C1E0818DE0}" type="slidenum">
              <a:rPr lang="nb-NO" smtClean="0"/>
              <a:t>3</a:t>
            </a:fld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852F6-363D-48A0-AFC0-01384DF91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65026"/>
            <a:ext cx="1785124" cy="77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ssholder for tekst 1">
            <a:extLst>
              <a:ext uri="{FF2B5EF4-FFF2-40B4-BE49-F238E27FC236}">
                <a16:creationId xmlns:a16="http://schemas.microsoft.com/office/drawing/2014/main" id="{4072A4F6-E546-4D45-8CEF-145DDD159F3A}"/>
              </a:ext>
            </a:extLst>
          </p:cNvPr>
          <p:cNvSpPr txBox="1">
            <a:spLocks/>
          </p:cNvSpPr>
          <p:nvPr/>
        </p:nvSpPr>
        <p:spPr>
          <a:xfrm>
            <a:off x="871606" y="2221398"/>
            <a:ext cx="6192838" cy="431800"/>
          </a:xfrm>
          <a:prstGeom prst="rect">
            <a:avLst/>
          </a:prstGeom>
        </p:spPr>
        <p:txBody>
          <a:bodyPr/>
          <a:lstStyle>
            <a:lvl1pPr marL="0" indent="0" algn="r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dirty="0"/>
              <a:t>Main goals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starting</a:t>
            </a:r>
            <a:r>
              <a:rPr lang="nb-NO" dirty="0"/>
              <a:t> </a:t>
            </a:r>
            <a:r>
              <a:rPr lang="nb-NO" dirty="0" err="1"/>
              <a:t>project</a:t>
            </a:r>
            <a:endParaRPr lang="nb-NO" dirty="0"/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75BE85D-C06B-460A-B651-7E2679DB5AC8}"/>
              </a:ext>
            </a:extLst>
          </p:cNvPr>
          <p:cNvSpPr txBox="1">
            <a:spLocks/>
          </p:cNvSpPr>
          <p:nvPr/>
        </p:nvSpPr>
        <p:spPr>
          <a:xfrm>
            <a:off x="1067537" y="2561435"/>
            <a:ext cx="6265862" cy="1439863"/>
          </a:xfrm>
          <a:prstGeom prst="rect">
            <a:avLst/>
          </a:prstGeom>
        </p:spPr>
        <p:txBody>
          <a:bodyPr/>
          <a:lstStyle>
            <a:lvl1pPr marL="0" indent="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Upgrade to EMPS </a:t>
            </a:r>
            <a:r>
              <a:rPr lang="nb-NO" dirty="0" err="1"/>
              <a:t>version</a:t>
            </a:r>
            <a:r>
              <a:rPr lang="nb-NO" dirty="0"/>
              <a:t>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Simplify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</a:t>
            </a:r>
            <a:r>
              <a:rPr lang="nb-NO" dirty="0" err="1"/>
              <a:t>process</a:t>
            </a:r>
            <a:endParaRPr lang="nb-NO" dirty="0"/>
          </a:p>
          <a:p>
            <a:pPr marL="800100" lvl="1" indent="-285750">
              <a:buFontTx/>
              <a:buChar char="-"/>
            </a:pPr>
            <a:r>
              <a:rPr lang="nb-NO" sz="1400" dirty="0"/>
              <a:t>Excel -&gt; Python</a:t>
            </a:r>
          </a:p>
          <a:p>
            <a:pPr marL="800100" lvl="1" indent="-285750">
              <a:buFontTx/>
              <a:buChar char="-"/>
            </a:pPr>
            <a:endParaRPr lang="nb-NO" sz="1400" dirty="0"/>
          </a:p>
          <a:p>
            <a:pPr lvl="1" indent="0">
              <a:buNone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4082148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0E0284-241F-482D-B03A-6288C3E7A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AE6329-BF19-AE4D-8274-E7C1E0818DE0}" type="slidenum">
              <a:rPr lang="nb-NO" smtClean="0"/>
              <a:t>4</a:t>
            </a:fld>
            <a:endParaRPr lang="nb-NO" dirty="0"/>
          </a:p>
        </p:txBody>
      </p:sp>
      <p:pic>
        <p:nvPicPr>
          <p:cNvPr id="1026" name="Picture 2" descr="The Importance of Excel in Business">
            <a:extLst>
              <a:ext uri="{FF2B5EF4-FFF2-40B4-BE49-F238E27FC236}">
                <a16:creationId xmlns:a16="http://schemas.microsoft.com/office/drawing/2014/main" id="{7EE6E396-3506-49CD-ACA2-A95E91767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32" y="2657084"/>
            <a:ext cx="792088" cy="51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e Importance of Excel in Business">
            <a:extLst>
              <a:ext uri="{FF2B5EF4-FFF2-40B4-BE49-F238E27FC236}">
                <a16:creationId xmlns:a16="http://schemas.microsoft.com/office/drawing/2014/main" id="{512C97A2-B0A0-4387-A782-3EE2E5032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924" y="3405113"/>
            <a:ext cx="792088" cy="51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e Importance of Excel in Business">
            <a:extLst>
              <a:ext uri="{FF2B5EF4-FFF2-40B4-BE49-F238E27FC236}">
                <a16:creationId xmlns:a16="http://schemas.microsoft.com/office/drawing/2014/main" id="{56C6D903-FFD4-4D56-8D80-853140A00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78" y="3396107"/>
            <a:ext cx="792088" cy="51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e Importance of Excel in Business">
            <a:extLst>
              <a:ext uri="{FF2B5EF4-FFF2-40B4-BE49-F238E27FC236}">
                <a16:creationId xmlns:a16="http://schemas.microsoft.com/office/drawing/2014/main" id="{9646CD5F-D7D9-4BD9-85E5-378E11E15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8" y="2636808"/>
            <a:ext cx="792088" cy="51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e Importance of Excel in Business">
            <a:extLst>
              <a:ext uri="{FF2B5EF4-FFF2-40B4-BE49-F238E27FC236}">
                <a16:creationId xmlns:a16="http://schemas.microsoft.com/office/drawing/2014/main" id="{ABAA6150-5DD1-495F-9D3E-592872857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86" y="1909055"/>
            <a:ext cx="792088" cy="51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FB1D537-148C-4ECF-AE17-0D514E3AC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37" y="2657084"/>
            <a:ext cx="1785124" cy="77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bugging in Excel VBA - Easy Excel Macros">
            <a:extLst>
              <a:ext uri="{FF2B5EF4-FFF2-40B4-BE49-F238E27FC236}">
                <a16:creationId xmlns:a16="http://schemas.microsoft.com/office/drawing/2014/main" id="{21DB087D-B763-4931-B3C1-E887D3A1A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72" y="3961054"/>
            <a:ext cx="1301434" cy="89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B40B2993-0655-4ACD-B288-9B8F1A53B277}"/>
              </a:ext>
            </a:extLst>
          </p:cNvPr>
          <p:cNvCxnSpPr>
            <a:cxnSpLocks/>
          </p:cNvCxnSpPr>
          <p:nvPr/>
        </p:nvCxnSpPr>
        <p:spPr>
          <a:xfrm>
            <a:off x="2987824" y="3008710"/>
            <a:ext cx="1141512" cy="0"/>
          </a:xfrm>
          <a:prstGeom prst="straightConnector1">
            <a:avLst/>
          </a:prstGeom>
          <a:ln w="25400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AB63E21D-B539-4BB4-A61F-457C95FA60B9}"/>
              </a:ext>
            </a:extLst>
          </p:cNvPr>
          <p:cNvCxnSpPr>
            <a:cxnSpLocks/>
          </p:cNvCxnSpPr>
          <p:nvPr/>
        </p:nvCxnSpPr>
        <p:spPr>
          <a:xfrm>
            <a:off x="5652120" y="3042726"/>
            <a:ext cx="864096" cy="0"/>
          </a:xfrm>
          <a:prstGeom prst="straightConnector1">
            <a:avLst/>
          </a:prstGeom>
          <a:ln w="25400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FBE6728F-79CD-4C00-B821-646EF5EC5128}"/>
              </a:ext>
            </a:extLst>
          </p:cNvPr>
          <p:cNvSpPr txBox="1"/>
          <p:nvPr/>
        </p:nvSpPr>
        <p:spPr>
          <a:xfrm>
            <a:off x="4211960" y="2571750"/>
            <a:ext cx="1340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VBA </a:t>
            </a:r>
            <a:r>
              <a:rPr lang="nb-NO" sz="1600" dirty="0" err="1"/>
              <a:t>generated</a:t>
            </a:r>
            <a:r>
              <a:rPr lang="nb-NO" sz="1600" dirty="0"/>
              <a:t> scripts</a:t>
            </a:r>
            <a:endParaRPr lang="nb-NO" dirty="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4C28ECDC-6396-4BB0-A4CA-1E14CF781330}"/>
              </a:ext>
            </a:extLst>
          </p:cNvPr>
          <p:cNvSpPr txBox="1"/>
          <p:nvPr/>
        </p:nvSpPr>
        <p:spPr>
          <a:xfrm>
            <a:off x="2175628" y="983314"/>
            <a:ext cx="470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How </a:t>
            </a:r>
            <a:r>
              <a:rPr lang="nb-NO" dirty="0" err="1"/>
              <a:t>we</a:t>
            </a:r>
            <a:r>
              <a:rPr lang="nb-NO" dirty="0"/>
              <a:t> have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using</a:t>
            </a:r>
            <a:r>
              <a:rPr lang="nb-NO" dirty="0"/>
              <a:t> EMPS</a:t>
            </a:r>
          </a:p>
        </p:txBody>
      </p:sp>
    </p:spTree>
    <p:extLst>
      <p:ext uri="{BB962C8B-B14F-4D97-AF65-F5344CB8AC3E}">
        <p14:creationId xmlns:p14="http://schemas.microsoft.com/office/powerpoint/2010/main" val="1443241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360B323-0EEE-49CA-9453-6DD699B031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2400" dirty="0"/>
              <a:t>Goal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8BAE5C5-526D-4C1F-910B-DD487DE413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2506" y="1177388"/>
            <a:ext cx="6265862" cy="548987"/>
          </a:xfrm>
        </p:spPr>
        <p:txBody>
          <a:bodyPr/>
          <a:lstStyle/>
          <a:p>
            <a:r>
              <a:rPr lang="nb-NO" sz="2400" dirty="0"/>
              <a:t>Input to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model</a:t>
            </a:r>
            <a:endParaRPr lang="nb-NO" sz="14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6417AF0-BD89-4C1A-AC48-799EDAC1D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AE6329-BF19-AE4D-8274-E7C1E0818DE0}" type="slidenum">
              <a:rPr lang="nb-NO" smtClean="0"/>
              <a:t>5</a:t>
            </a:fld>
            <a:endParaRPr lang="nb-NO" dirty="0"/>
          </a:p>
        </p:txBody>
      </p:sp>
      <p:pic>
        <p:nvPicPr>
          <p:cNvPr id="2054" name="Picture 6" descr="python-logo - Holyoke Codes">
            <a:extLst>
              <a:ext uri="{FF2B5EF4-FFF2-40B4-BE49-F238E27FC236}">
                <a16:creationId xmlns:a16="http://schemas.microsoft.com/office/drawing/2014/main" id="{EFD47DA9-4025-459E-9AAB-8C9FC920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013" y="2139702"/>
            <a:ext cx="1800200" cy="78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8B6F6DF-56C5-4B95-BB64-AF366E354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605" y="2101462"/>
            <a:ext cx="1785124" cy="77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C3F804A7-B514-4FD3-8A08-6FFC4DC93976}"/>
              </a:ext>
            </a:extLst>
          </p:cNvPr>
          <p:cNvSpPr txBox="1"/>
          <p:nvPr/>
        </p:nvSpPr>
        <p:spPr>
          <a:xfrm>
            <a:off x="5265223" y="227654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LTM API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A4B91A4-4B04-49BF-A943-64A6FAAD07E7}"/>
              </a:ext>
            </a:extLst>
          </p:cNvPr>
          <p:cNvSpPr txBox="1"/>
          <p:nvPr/>
        </p:nvSpPr>
        <p:spPr>
          <a:xfrm>
            <a:off x="459139" y="207120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Database 1 API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B779AD5-769F-4798-B9ED-20AABCD6EF55}"/>
              </a:ext>
            </a:extLst>
          </p:cNvPr>
          <p:cNvSpPr txBox="1"/>
          <p:nvPr/>
        </p:nvSpPr>
        <p:spPr>
          <a:xfrm>
            <a:off x="459139" y="2333217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Database 2 API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5FEAF50-6CB1-4C2F-87BB-EDEEBA2DF08F}"/>
              </a:ext>
            </a:extLst>
          </p:cNvPr>
          <p:cNvSpPr txBox="1"/>
          <p:nvPr/>
        </p:nvSpPr>
        <p:spPr>
          <a:xfrm>
            <a:off x="472430" y="2668543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Database/data </a:t>
            </a:r>
            <a:r>
              <a:rPr lang="nb-NO" sz="1400" dirty="0" err="1"/>
              <a:t>source</a:t>
            </a:r>
            <a:r>
              <a:rPr lang="nb-NO" sz="1400" dirty="0"/>
              <a:t> n API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014DF61-EA55-494F-871B-87B7680F756E}"/>
              </a:ext>
            </a:extLst>
          </p:cNvPr>
          <p:cNvSpPr txBox="1"/>
          <p:nvPr/>
        </p:nvSpPr>
        <p:spPr>
          <a:xfrm>
            <a:off x="457314" y="329121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Manual input</a:t>
            </a:r>
          </a:p>
        </p:txBody>
      </p: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97BA21D1-240F-45BC-A38C-AD3FFA3B988B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4892605" y="2507373"/>
            <a:ext cx="372618" cy="4095"/>
          </a:xfrm>
          <a:prstGeom prst="straightConnector1">
            <a:avLst/>
          </a:prstGeom>
          <a:ln w="25400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pilkobling 24">
            <a:extLst>
              <a:ext uri="{FF2B5EF4-FFF2-40B4-BE49-F238E27FC236}">
                <a16:creationId xmlns:a16="http://schemas.microsoft.com/office/drawing/2014/main" id="{5FEBAA4B-F34F-4655-AD19-E66E75A9E0F1}"/>
              </a:ext>
            </a:extLst>
          </p:cNvPr>
          <p:cNvCxnSpPr>
            <a:cxnSpLocks/>
          </p:cNvCxnSpPr>
          <p:nvPr/>
        </p:nvCxnSpPr>
        <p:spPr>
          <a:xfrm flipV="1">
            <a:off x="6705383" y="2507372"/>
            <a:ext cx="372618" cy="4095"/>
          </a:xfrm>
          <a:prstGeom prst="straightConnector1">
            <a:avLst/>
          </a:prstGeom>
          <a:ln w="25400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pilkobling 27">
            <a:extLst>
              <a:ext uri="{FF2B5EF4-FFF2-40B4-BE49-F238E27FC236}">
                <a16:creationId xmlns:a16="http://schemas.microsoft.com/office/drawing/2014/main" id="{98155D20-8D09-4F5F-8863-275DD3FE066C}"/>
              </a:ext>
            </a:extLst>
          </p:cNvPr>
          <p:cNvCxnSpPr>
            <a:cxnSpLocks/>
          </p:cNvCxnSpPr>
          <p:nvPr/>
        </p:nvCxnSpPr>
        <p:spPr>
          <a:xfrm>
            <a:off x="2114309" y="2225093"/>
            <a:ext cx="1133879" cy="180167"/>
          </a:xfrm>
          <a:prstGeom prst="straightConnector1">
            <a:avLst/>
          </a:prstGeom>
          <a:ln w="25400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kobling 28">
            <a:extLst>
              <a:ext uri="{FF2B5EF4-FFF2-40B4-BE49-F238E27FC236}">
                <a16:creationId xmlns:a16="http://schemas.microsoft.com/office/drawing/2014/main" id="{831EFA9E-9BFD-4564-98BA-E86DF1B488E0}"/>
              </a:ext>
            </a:extLst>
          </p:cNvPr>
          <p:cNvCxnSpPr>
            <a:cxnSpLocks/>
            <a:endCxn id="2054" idx="1"/>
          </p:cNvCxnSpPr>
          <p:nvPr/>
        </p:nvCxnSpPr>
        <p:spPr>
          <a:xfrm>
            <a:off x="2114309" y="2507372"/>
            <a:ext cx="1135704" cy="22686"/>
          </a:xfrm>
          <a:prstGeom prst="straightConnector1">
            <a:avLst/>
          </a:prstGeom>
          <a:ln w="25400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kobling 31">
            <a:extLst>
              <a:ext uri="{FF2B5EF4-FFF2-40B4-BE49-F238E27FC236}">
                <a16:creationId xmlns:a16="http://schemas.microsoft.com/office/drawing/2014/main" id="{BF219ACB-8EF3-47F9-8BDA-C0CE1766792B}"/>
              </a:ext>
            </a:extLst>
          </p:cNvPr>
          <p:cNvCxnSpPr>
            <a:cxnSpLocks/>
          </p:cNvCxnSpPr>
          <p:nvPr/>
        </p:nvCxnSpPr>
        <p:spPr>
          <a:xfrm flipV="1">
            <a:off x="2069277" y="2640995"/>
            <a:ext cx="1165620" cy="256733"/>
          </a:xfrm>
          <a:prstGeom prst="straightConnector1">
            <a:avLst/>
          </a:prstGeom>
          <a:ln w="25400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tt pilkobling 35">
            <a:extLst>
              <a:ext uri="{FF2B5EF4-FFF2-40B4-BE49-F238E27FC236}">
                <a16:creationId xmlns:a16="http://schemas.microsoft.com/office/drawing/2014/main" id="{FF1C3550-4337-44C0-B746-CE1B6570252D}"/>
              </a:ext>
            </a:extLst>
          </p:cNvPr>
          <p:cNvCxnSpPr>
            <a:cxnSpLocks/>
          </p:cNvCxnSpPr>
          <p:nvPr/>
        </p:nvCxnSpPr>
        <p:spPr>
          <a:xfrm flipV="1">
            <a:off x="2108020" y="2765817"/>
            <a:ext cx="1126877" cy="555802"/>
          </a:xfrm>
          <a:prstGeom prst="straightConnector1">
            <a:avLst/>
          </a:prstGeom>
          <a:ln w="25400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1FFBC051-A88E-4650-80EF-19D6A2B941C2}"/>
              </a:ext>
            </a:extLst>
          </p:cNvPr>
          <p:cNvSpPr txBox="1"/>
          <p:nvPr/>
        </p:nvSpPr>
        <p:spPr>
          <a:xfrm>
            <a:off x="845141" y="2487104"/>
            <a:ext cx="5040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00" dirty="0"/>
              <a:t>.</a:t>
            </a:r>
            <a:br>
              <a:rPr lang="nb-NO" sz="500" dirty="0"/>
            </a:br>
            <a:r>
              <a:rPr lang="nb-NO" sz="500" dirty="0"/>
              <a:t>.</a:t>
            </a:r>
          </a:p>
          <a:p>
            <a:r>
              <a:rPr lang="nb-NO" sz="500" dirty="0"/>
              <a:t>.</a:t>
            </a:r>
          </a:p>
        </p:txBody>
      </p:sp>
      <p:pic>
        <p:nvPicPr>
          <p:cNvPr id="26" name="Picture 2" descr="The Importance of Excel in Business">
            <a:extLst>
              <a:ext uri="{FF2B5EF4-FFF2-40B4-BE49-F238E27FC236}">
                <a16:creationId xmlns:a16="http://schemas.microsoft.com/office/drawing/2014/main" id="{44821C9E-0CEB-4309-A7ED-275FF69A9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46" y="3585253"/>
            <a:ext cx="517736" cy="33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140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360B323-0EEE-49CA-9453-6DD699B031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Goal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8BAE5C5-526D-4C1F-910B-DD487DE413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8950" y="818613"/>
            <a:ext cx="6265862" cy="548987"/>
          </a:xfrm>
        </p:spPr>
        <p:txBody>
          <a:bodyPr/>
          <a:lstStyle/>
          <a:p>
            <a:r>
              <a:rPr lang="nb-NO" sz="2400" dirty="0"/>
              <a:t>Output from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model</a:t>
            </a:r>
            <a:endParaRPr lang="nb-NO" sz="24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6417AF0-BD89-4C1A-AC48-799EDAC1D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AE6329-BF19-AE4D-8274-E7C1E0818DE0}" type="slidenum">
              <a:rPr lang="nb-NO" smtClean="0"/>
              <a:t>6</a:t>
            </a:fld>
            <a:endParaRPr lang="nb-NO" dirty="0"/>
          </a:p>
        </p:txBody>
      </p:sp>
      <p:pic>
        <p:nvPicPr>
          <p:cNvPr id="2054" name="Picture 6" descr="python-logo - Holyoke Codes">
            <a:extLst>
              <a:ext uri="{FF2B5EF4-FFF2-40B4-BE49-F238E27FC236}">
                <a16:creationId xmlns:a16="http://schemas.microsoft.com/office/drawing/2014/main" id="{EFD47DA9-4025-459E-9AAB-8C9FC920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08" y="1821354"/>
            <a:ext cx="1800200" cy="78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8B6F6DF-56C5-4B95-BB64-AF366E354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0" y="1800465"/>
            <a:ext cx="1785124" cy="77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C3F804A7-B514-4FD3-8A08-6FFC4DC93976}"/>
              </a:ext>
            </a:extLst>
          </p:cNvPr>
          <p:cNvSpPr txBox="1"/>
          <p:nvPr/>
        </p:nvSpPr>
        <p:spPr>
          <a:xfrm>
            <a:off x="2762866" y="198109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LTM API</a:t>
            </a:r>
          </a:p>
        </p:txBody>
      </p: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97BA21D1-240F-45BC-A38C-AD3FFA3B988B}"/>
              </a:ext>
            </a:extLst>
          </p:cNvPr>
          <p:cNvCxnSpPr>
            <a:cxnSpLocks/>
          </p:cNvCxnSpPr>
          <p:nvPr/>
        </p:nvCxnSpPr>
        <p:spPr>
          <a:xfrm flipV="1">
            <a:off x="2303164" y="2211710"/>
            <a:ext cx="372618" cy="4095"/>
          </a:xfrm>
          <a:prstGeom prst="straightConnector1">
            <a:avLst/>
          </a:prstGeom>
          <a:ln w="25400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pilkobling 24">
            <a:extLst>
              <a:ext uri="{FF2B5EF4-FFF2-40B4-BE49-F238E27FC236}">
                <a16:creationId xmlns:a16="http://schemas.microsoft.com/office/drawing/2014/main" id="{5FEBAA4B-F34F-4655-AD19-E66E75A9E0F1}"/>
              </a:ext>
            </a:extLst>
          </p:cNvPr>
          <p:cNvCxnSpPr>
            <a:cxnSpLocks/>
          </p:cNvCxnSpPr>
          <p:nvPr/>
        </p:nvCxnSpPr>
        <p:spPr>
          <a:xfrm flipV="1">
            <a:off x="6521613" y="2211710"/>
            <a:ext cx="372618" cy="4095"/>
          </a:xfrm>
          <a:prstGeom prst="straightConnector1">
            <a:avLst/>
          </a:prstGeom>
          <a:ln w="25400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kobling 28">
            <a:extLst>
              <a:ext uri="{FF2B5EF4-FFF2-40B4-BE49-F238E27FC236}">
                <a16:creationId xmlns:a16="http://schemas.microsoft.com/office/drawing/2014/main" id="{831EFA9E-9BFD-4564-98BA-E86DF1B488E0}"/>
              </a:ext>
            </a:extLst>
          </p:cNvPr>
          <p:cNvCxnSpPr>
            <a:cxnSpLocks/>
          </p:cNvCxnSpPr>
          <p:nvPr/>
        </p:nvCxnSpPr>
        <p:spPr>
          <a:xfrm>
            <a:off x="4168763" y="2211710"/>
            <a:ext cx="475245" cy="0"/>
          </a:xfrm>
          <a:prstGeom prst="straightConnector1">
            <a:avLst/>
          </a:prstGeom>
          <a:ln w="25400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D92FE87B-C08D-4128-AD0F-260FB02B92B3}"/>
              </a:ext>
            </a:extLst>
          </p:cNvPr>
          <p:cNvGrpSpPr/>
          <p:nvPr/>
        </p:nvGrpSpPr>
        <p:grpSpPr>
          <a:xfrm>
            <a:off x="7020272" y="1642329"/>
            <a:ext cx="1368152" cy="1061278"/>
            <a:chOff x="6964536" y="1353649"/>
            <a:chExt cx="1368152" cy="1061278"/>
          </a:xfrm>
        </p:grpSpPr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6A4B91A4-4B04-49BF-A943-64A6FAAD07E7}"/>
                </a:ext>
              </a:extLst>
            </p:cNvPr>
            <p:cNvSpPr txBox="1"/>
            <p:nvPr/>
          </p:nvSpPr>
          <p:spPr>
            <a:xfrm>
              <a:off x="6964536" y="1891707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 err="1"/>
                <a:t>Result</a:t>
              </a:r>
              <a:r>
                <a:rPr lang="nb-NO" sz="1400" dirty="0"/>
                <a:t> </a:t>
              </a:r>
              <a:r>
                <a:rPr lang="nb-NO" sz="1400" dirty="0" err="1"/>
                <a:t>storage</a:t>
              </a:r>
              <a:endParaRPr lang="nb-NO" sz="1400" dirty="0"/>
            </a:p>
            <a:p>
              <a:endParaRPr lang="nb-NO" sz="1400" dirty="0"/>
            </a:p>
          </p:txBody>
        </p:sp>
        <p:pic>
          <p:nvPicPr>
            <p:cNvPr id="1026" name="Picture 2" descr="Microsoft Azure - Devson Technologies">
              <a:extLst>
                <a:ext uri="{FF2B5EF4-FFF2-40B4-BE49-F238E27FC236}">
                  <a16:creationId xmlns:a16="http://schemas.microsoft.com/office/drawing/2014/main" id="{426EFAB0-2EA7-4469-A051-2440C44DFE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8529" y="1353649"/>
              <a:ext cx="1076939" cy="615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833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360B323-0EEE-49CA-9453-6DD699B031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 err="1"/>
              <a:t>Reality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8BAE5C5-526D-4C1F-910B-DD487DE413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8950" y="818613"/>
            <a:ext cx="6265862" cy="548987"/>
          </a:xfrm>
        </p:spPr>
        <p:txBody>
          <a:bodyPr/>
          <a:lstStyle/>
          <a:p>
            <a:r>
              <a:rPr lang="nb-NO" sz="2400" dirty="0"/>
              <a:t>Output from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model</a:t>
            </a:r>
            <a:endParaRPr lang="nb-NO" sz="24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6417AF0-BD89-4C1A-AC48-799EDAC1D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AE6329-BF19-AE4D-8274-E7C1E0818DE0}" type="slidenum">
              <a:rPr lang="nb-NO" smtClean="0"/>
              <a:t>7</a:t>
            </a:fld>
            <a:endParaRPr lang="nb-NO" dirty="0"/>
          </a:p>
        </p:txBody>
      </p:sp>
      <p:pic>
        <p:nvPicPr>
          <p:cNvPr id="2054" name="Picture 6" descr="python-logo - Holyoke Codes">
            <a:extLst>
              <a:ext uri="{FF2B5EF4-FFF2-40B4-BE49-F238E27FC236}">
                <a16:creationId xmlns:a16="http://schemas.microsoft.com/office/drawing/2014/main" id="{EFD47DA9-4025-459E-9AAB-8C9FC920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08" y="1821354"/>
            <a:ext cx="1800200" cy="78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8B6F6DF-56C5-4B95-BB64-AF366E354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0" y="1800465"/>
            <a:ext cx="1785124" cy="77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C3F804A7-B514-4FD3-8A08-6FFC4DC93976}"/>
              </a:ext>
            </a:extLst>
          </p:cNvPr>
          <p:cNvSpPr txBox="1"/>
          <p:nvPr/>
        </p:nvSpPr>
        <p:spPr>
          <a:xfrm>
            <a:off x="2762866" y="198109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LTM API</a:t>
            </a:r>
          </a:p>
        </p:txBody>
      </p: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97BA21D1-240F-45BC-A38C-AD3FFA3B988B}"/>
              </a:ext>
            </a:extLst>
          </p:cNvPr>
          <p:cNvCxnSpPr>
            <a:cxnSpLocks/>
          </p:cNvCxnSpPr>
          <p:nvPr/>
        </p:nvCxnSpPr>
        <p:spPr>
          <a:xfrm flipV="1">
            <a:off x="2303164" y="2211710"/>
            <a:ext cx="372618" cy="4095"/>
          </a:xfrm>
          <a:prstGeom prst="straightConnector1">
            <a:avLst/>
          </a:prstGeom>
          <a:ln w="25400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pilkobling 24">
            <a:extLst>
              <a:ext uri="{FF2B5EF4-FFF2-40B4-BE49-F238E27FC236}">
                <a16:creationId xmlns:a16="http://schemas.microsoft.com/office/drawing/2014/main" id="{5FEBAA4B-F34F-4655-AD19-E66E75A9E0F1}"/>
              </a:ext>
            </a:extLst>
          </p:cNvPr>
          <p:cNvCxnSpPr>
            <a:cxnSpLocks/>
          </p:cNvCxnSpPr>
          <p:nvPr/>
        </p:nvCxnSpPr>
        <p:spPr>
          <a:xfrm flipV="1">
            <a:off x="6521613" y="2211710"/>
            <a:ext cx="372618" cy="4095"/>
          </a:xfrm>
          <a:prstGeom prst="straightConnector1">
            <a:avLst/>
          </a:prstGeom>
          <a:ln w="25400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kobling 28">
            <a:extLst>
              <a:ext uri="{FF2B5EF4-FFF2-40B4-BE49-F238E27FC236}">
                <a16:creationId xmlns:a16="http://schemas.microsoft.com/office/drawing/2014/main" id="{831EFA9E-9BFD-4564-98BA-E86DF1B488E0}"/>
              </a:ext>
            </a:extLst>
          </p:cNvPr>
          <p:cNvCxnSpPr>
            <a:cxnSpLocks/>
          </p:cNvCxnSpPr>
          <p:nvPr/>
        </p:nvCxnSpPr>
        <p:spPr>
          <a:xfrm>
            <a:off x="4168763" y="2211710"/>
            <a:ext cx="475245" cy="0"/>
          </a:xfrm>
          <a:prstGeom prst="straightConnector1">
            <a:avLst/>
          </a:prstGeom>
          <a:ln w="25400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D92FE87B-C08D-4128-AD0F-260FB02B92B3}"/>
              </a:ext>
            </a:extLst>
          </p:cNvPr>
          <p:cNvGrpSpPr/>
          <p:nvPr/>
        </p:nvGrpSpPr>
        <p:grpSpPr>
          <a:xfrm>
            <a:off x="7020272" y="1642329"/>
            <a:ext cx="1368152" cy="1061278"/>
            <a:chOff x="6964536" y="1353649"/>
            <a:chExt cx="1368152" cy="1061278"/>
          </a:xfrm>
        </p:grpSpPr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6A4B91A4-4B04-49BF-A943-64A6FAAD07E7}"/>
                </a:ext>
              </a:extLst>
            </p:cNvPr>
            <p:cNvSpPr txBox="1"/>
            <p:nvPr/>
          </p:nvSpPr>
          <p:spPr>
            <a:xfrm>
              <a:off x="6964536" y="1891707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 err="1"/>
                <a:t>Result</a:t>
              </a:r>
              <a:r>
                <a:rPr lang="nb-NO" sz="1400" dirty="0"/>
                <a:t> </a:t>
              </a:r>
              <a:r>
                <a:rPr lang="nb-NO" sz="1400" dirty="0" err="1"/>
                <a:t>storage</a:t>
              </a:r>
              <a:endParaRPr lang="nb-NO" sz="1400" dirty="0"/>
            </a:p>
            <a:p>
              <a:endParaRPr lang="nb-NO" sz="1400" dirty="0"/>
            </a:p>
          </p:txBody>
        </p:sp>
        <p:pic>
          <p:nvPicPr>
            <p:cNvPr id="1026" name="Picture 2" descr="Microsoft Azure - Devson Technologies">
              <a:extLst>
                <a:ext uri="{FF2B5EF4-FFF2-40B4-BE49-F238E27FC236}">
                  <a16:creationId xmlns:a16="http://schemas.microsoft.com/office/drawing/2014/main" id="{426EFAB0-2EA7-4469-A051-2440C44DFE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8529" y="1353649"/>
              <a:ext cx="1076939" cy="615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uppe 39">
            <a:extLst>
              <a:ext uri="{FF2B5EF4-FFF2-40B4-BE49-F238E27FC236}">
                <a16:creationId xmlns:a16="http://schemas.microsoft.com/office/drawing/2014/main" id="{B79D7296-56C1-4F07-9CB0-656778487DF8}"/>
              </a:ext>
            </a:extLst>
          </p:cNvPr>
          <p:cNvGrpSpPr/>
          <p:nvPr/>
        </p:nvGrpSpPr>
        <p:grpSpPr>
          <a:xfrm>
            <a:off x="2364921" y="1599987"/>
            <a:ext cx="2364120" cy="1465920"/>
            <a:chOff x="2364921" y="1599987"/>
            <a:chExt cx="2364120" cy="146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4" name="Håndskrift 13">
                  <a:extLst>
                    <a:ext uri="{FF2B5EF4-FFF2-40B4-BE49-F238E27FC236}">
                      <a16:creationId xmlns:a16="http://schemas.microsoft.com/office/drawing/2014/main" id="{31898B4F-9B2C-47D0-ABFA-9FC8E71C5D8B}"/>
                    </a:ext>
                  </a:extLst>
                </p14:cNvPr>
                <p14:cNvContentPartPr/>
                <p14:nvPr/>
              </p14:nvContentPartPr>
              <p14:xfrm>
                <a:off x="2771001" y="1786467"/>
                <a:ext cx="1458720" cy="772560"/>
              </p14:xfrm>
            </p:contentPart>
          </mc:Choice>
          <mc:Fallback>
            <p:pic>
              <p:nvPicPr>
                <p:cNvPr id="14" name="Håndskrift 13">
                  <a:extLst>
                    <a:ext uri="{FF2B5EF4-FFF2-40B4-BE49-F238E27FC236}">
                      <a16:creationId xmlns:a16="http://schemas.microsoft.com/office/drawing/2014/main" id="{31898B4F-9B2C-47D0-ABFA-9FC8E71C5D8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62001" y="1777467"/>
                  <a:ext cx="1476360" cy="79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5" name="Håndskrift 14">
                  <a:extLst>
                    <a:ext uri="{FF2B5EF4-FFF2-40B4-BE49-F238E27FC236}">
                      <a16:creationId xmlns:a16="http://schemas.microsoft.com/office/drawing/2014/main" id="{CE212DD4-CB4D-4DB6-914F-E6DB7B9FC930}"/>
                    </a:ext>
                  </a:extLst>
                </p14:cNvPr>
                <p14:cNvContentPartPr/>
                <p14:nvPr/>
              </p14:nvContentPartPr>
              <p14:xfrm>
                <a:off x="2939121" y="1730667"/>
                <a:ext cx="1446120" cy="903240"/>
              </p14:xfrm>
            </p:contentPart>
          </mc:Choice>
          <mc:Fallback>
            <p:pic>
              <p:nvPicPr>
                <p:cNvPr id="15" name="Håndskrift 14">
                  <a:extLst>
                    <a:ext uri="{FF2B5EF4-FFF2-40B4-BE49-F238E27FC236}">
                      <a16:creationId xmlns:a16="http://schemas.microsoft.com/office/drawing/2014/main" id="{CE212DD4-CB4D-4DB6-914F-E6DB7B9FC93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30121" y="1721667"/>
                  <a:ext cx="1463760" cy="9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8" name="Håndskrift 17">
                  <a:extLst>
                    <a:ext uri="{FF2B5EF4-FFF2-40B4-BE49-F238E27FC236}">
                      <a16:creationId xmlns:a16="http://schemas.microsoft.com/office/drawing/2014/main" id="{0788EDF8-A314-424D-B683-89BB567344A0}"/>
                    </a:ext>
                  </a:extLst>
                </p14:cNvPr>
                <p14:cNvContentPartPr/>
                <p14:nvPr/>
              </p14:nvContentPartPr>
              <p14:xfrm>
                <a:off x="2364921" y="2546787"/>
                <a:ext cx="2334600" cy="519120"/>
              </p14:xfrm>
            </p:contentPart>
          </mc:Choice>
          <mc:Fallback>
            <p:pic>
              <p:nvPicPr>
                <p:cNvPr id="18" name="Håndskrift 17">
                  <a:extLst>
                    <a:ext uri="{FF2B5EF4-FFF2-40B4-BE49-F238E27FC236}">
                      <a16:creationId xmlns:a16="http://schemas.microsoft.com/office/drawing/2014/main" id="{0788EDF8-A314-424D-B683-89BB567344A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55921" y="2537787"/>
                  <a:ext cx="235224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9" name="Håndskrift 18">
                  <a:extLst>
                    <a:ext uri="{FF2B5EF4-FFF2-40B4-BE49-F238E27FC236}">
                      <a16:creationId xmlns:a16="http://schemas.microsoft.com/office/drawing/2014/main" id="{A08151FB-A79A-45BE-8464-A00AC6660F19}"/>
                    </a:ext>
                  </a:extLst>
                </p14:cNvPr>
                <p14:cNvContentPartPr/>
                <p14:nvPr/>
              </p14:nvContentPartPr>
              <p14:xfrm>
                <a:off x="4501881" y="2542467"/>
                <a:ext cx="227160" cy="218880"/>
              </p14:xfrm>
            </p:contentPart>
          </mc:Choice>
          <mc:Fallback>
            <p:pic>
              <p:nvPicPr>
                <p:cNvPr id="19" name="Håndskrift 18">
                  <a:extLst>
                    <a:ext uri="{FF2B5EF4-FFF2-40B4-BE49-F238E27FC236}">
                      <a16:creationId xmlns:a16="http://schemas.microsoft.com/office/drawing/2014/main" id="{A08151FB-A79A-45BE-8464-A00AC6660F1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92881" y="2533467"/>
                  <a:ext cx="2448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2" name="Håndskrift 21">
                  <a:extLst>
                    <a:ext uri="{FF2B5EF4-FFF2-40B4-BE49-F238E27FC236}">
                      <a16:creationId xmlns:a16="http://schemas.microsoft.com/office/drawing/2014/main" id="{AD1FE1FD-F287-41BA-8EFB-5288291909F9}"/>
                    </a:ext>
                  </a:extLst>
                </p14:cNvPr>
                <p14:cNvContentPartPr/>
                <p14:nvPr/>
              </p14:nvContentPartPr>
              <p14:xfrm>
                <a:off x="2929401" y="1655787"/>
                <a:ext cx="187560" cy="111600"/>
              </p14:xfrm>
            </p:contentPart>
          </mc:Choice>
          <mc:Fallback>
            <p:pic>
              <p:nvPicPr>
                <p:cNvPr id="22" name="Håndskrift 21">
                  <a:extLst>
                    <a:ext uri="{FF2B5EF4-FFF2-40B4-BE49-F238E27FC236}">
                      <a16:creationId xmlns:a16="http://schemas.microsoft.com/office/drawing/2014/main" id="{AD1FE1FD-F287-41BA-8EFB-5288291909F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20401" y="1646787"/>
                  <a:ext cx="205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4" name="Håndskrift 23">
                  <a:extLst>
                    <a:ext uri="{FF2B5EF4-FFF2-40B4-BE49-F238E27FC236}">
                      <a16:creationId xmlns:a16="http://schemas.microsoft.com/office/drawing/2014/main" id="{6F90DC6F-D497-49B3-AD54-C13F78EB0CDC}"/>
                    </a:ext>
                  </a:extLst>
                </p14:cNvPr>
                <p14:cNvContentPartPr/>
                <p14:nvPr/>
              </p14:nvContentPartPr>
              <p14:xfrm>
                <a:off x="3181401" y="1679187"/>
                <a:ext cx="14400" cy="143640"/>
              </p14:xfrm>
            </p:contentPart>
          </mc:Choice>
          <mc:Fallback>
            <p:pic>
              <p:nvPicPr>
                <p:cNvPr id="24" name="Håndskrift 23">
                  <a:extLst>
                    <a:ext uri="{FF2B5EF4-FFF2-40B4-BE49-F238E27FC236}">
                      <a16:creationId xmlns:a16="http://schemas.microsoft.com/office/drawing/2014/main" id="{6F90DC6F-D497-49B3-AD54-C13F78EB0CD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72401" y="1670164"/>
                  <a:ext cx="32040" cy="1613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6" name="Håndskrift 25">
                  <a:extLst>
                    <a:ext uri="{FF2B5EF4-FFF2-40B4-BE49-F238E27FC236}">
                      <a16:creationId xmlns:a16="http://schemas.microsoft.com/office/drawing/2014/main" id="{79943767-B1BB-461F-97F1-EC42375D43D6}"/>
                    </a:ext>
                  </a:extLst>
                </p14:cNvPr>
                <p14:cNvContentPartPr/>
                <p14:nvPr/>
              </p14:nvContentPartPr>
              <p14:xfrm>
                <a:off x="3176721" y="1599987"/>
                <a:ext cx="360" cy="360"/>
              </p14:xfrm>
            </p:contentPart>
          </mc:Choice>
          <mc:Fallback>
            <p:pic>
              <p:nvPicPr>
                <p:cNvPr id="26" name="Håndskrift 25">
                  <a:extLst>
                    <a:ext uri="{FF2B5EF4-FFF2-40B4-BE49-F238E27FC236}">
                      <a16:creationId xmlns:a16="http://schemas.microsoft.com/office/drawing/2014/main" id="{79943767-B1BB-461F-97F1-EC42375D43D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67721" y="159098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7" name="Håndskrift 26">
                  <a:extLst>
                    <a:ext uri="{FF2B5EF4-FFF2-40B4-BE49-F238E27FC236}">
                      <a16:creationId xmlns:a16="http://schemas.microsoft.com/office/drawing/2014/main" id="{883E13DE-5431-4153-99FE-D2F7D7CAEBAE}"/>
                    </a:ext>
                  </a:extLst>
                </p14:cNvPr>
                <p14:cNvContentPartPr/>
                <p14:nvPr/>
              </p14:nvContentPartPr>
              <p14:xfrm>
                <a:off x="3257001" y="1693227"/>
                <a:ext cx="85680" cy="146880"/>
              </p14:xfrm>
            </p:contentPart>
          </mc:Choice>
          <mc:Fallback>
            <p:pic>
              <p:nvPicPr>
                <p:cNvPr id="27" name="Håndskrift 26">
                  <a:extLst>
                    <a:ext uri="{FF2B5EF4-FFF2-40B4-BE49-F238E27FC236}">
                      <a16:creationId xmlns:a16="http://schemas.microsoft.com/office/drawing/2014/main" id="{883E13DE-5431-4153-99FE-D2F7D7CAEBA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48001" y="1684227"/>
                  <a:ext cx="103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0" name="Håndskrift 29">
                  <a:extLst>
                    <a:ext uri="{FF2B5EF4-FFF2-40B4-BE49-F238E27FC236}">
                      <a16:creationId xmlns:a16="http://schemas.microsoft.com/office/drawing/2014/main" id="{52D424EF-0615-455F-AD8F-05079FB75750}"/>
                    </a:ext>
                  </a:extLst>
                </p14:cNvPr>
                <p14:cNvContentPartPr/>
                <p14:nvPr/>
              </p14:nvContentPartPr>
              <p14:xfrm>
                <a:off x="3376521" y="1679907"/>
                <a:ext cx="99360" cy="162360"/>
              </p14:xfrm>
            </p:contentPart>
          </mc:Choice>
          <mc:Fallback>
            <p:pic>
              <p:nvPicPr>
                <p:cNvPr id="30" name="Håndskrift 29">
                  <a:extLst>
                    <a:ext uri="{FF2B5EF4-FFF2-40B4-BE49-F238E27FC236}">
                      <a16:creationId xmlns:a16="http://schemas.microsoft.com/office/drawing/2014/main" id="{52D424EF-0615-455F-AD8F-05079FB7575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67521" y="1670907"/>
                  <a:ext cx="117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1" name="Håndskrift 30">
                  <a:extLst>
                    <a:ext uri="{FF2B5EF4-FFF2-40B4-BE49-F238E27FC236}">
                      <a16:creationId xmlns:a16="http://schemas.microsoft.com/office/drawing/2014/main" id="{F7921E34-0D9D-48C2-AAF5-A0BF137A0D3E}"/>
                    </a:ext>
                  </a:extLst>
                </p14:cNvPr>
                <p14:cNvContentPartPr/>
                <p14:nvPr/>
              </p14:nvContentPartPr>
              <p14:xfrm>
                <a:off x="3521601" y="1716627"/>
                <a:ext cx="3960" cy="123480"/>
              </p14:xfrm>
            </p:contentPart>
          </mc:Choice>
          <mc:Fallback>
            <p:pic>
              <p:nvPicPr>
                <p:cNvPr id="31" name="Håndskrift 30">
                  <a:extLst>
                    <a:ext uri="{FF2B5EF4-FFF2-40B4-BE49-F238E27FC236}">
                      <a16:creationId xmlns:a16="http://schemas.microsoft.com/office/drawing/2014/main" id="{F7921E34-0D9D-48C2-AAF5-A0BF137A0D3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12601" y="1707653"/>
                  <a:ext cx="21600" cy="1410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3" name="Håndskrift 32">
                  <a:extLst>
                    <a:ext uri="{FF2B5EF4-FFF2-40B4-BE49-F238E27FC236}">
                      <a16:creationId xmlns:a16="http://schemas.microsoft.com/office/drawing/2014/main" id="{824ACF52-A3CD-452B-AE55-888E519C2D8F}"/>
                    </a:ext>
                  </a:extLst>
                </p14:cNvPr>
                <p14:cNvContentPartPr/>
                <p14:nvPr/>
              </p14:nvContentPartPr>
              <p14:xfrm>
                <a:off x="3489561" y="1614027"/>
                <a:ext cx="2160" cy="360"/>
              </p14:xfrm>
            </p:contentPart>
          </mc:Choice>
          <mc:Fallback>
            <p:pic>
              <p:nvPicPr>
                <p:cNvPr id="33" name="Håndskrift 32">
                  <a:extLst>
                    <a:ext uri="{FF2B5EF4-FFF2-40B4-BE49-F238E27FC236}">
                      <a16:creationId xmlns:a16="http://schemas.microsoft.com/office/drawing/2014/main" id="{824ACF52-A3CD-452B-AE55-888E519C2D8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80561" y="1605027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5" name="Håndskrift 34">
                  <a:extLst>
                    <a:ext uri="{FF2B5EF4-FFF2-40B4-BE49-F238E27FC236}">
                      <a16:creationId xmlns:a16="http://schemas.microsoft.com/office/drawing/2014/main" id="{0592C3AE-FCFE-444D-B22D-C29E732592EC}"/>
                    </a:ext>
                  </a:extLst>
                </p14:cNvPr>
                <p14:cNvContentPartPr/>
                <p14:nvPr/>
              </p14:nvContentPartPr>
              <p14:xfrm>
                <a:off x="3587481" y="1702587"/>
                <a:ext cx="142920" cy="134640"/>
              </p14:xfrm>
            </p:contentPart>
          </mc:Choice>
          <mc:Fallback>
            <p:pic>
              <p:nvPicPr>
                <p:cNvPr id="35" name="Håndskrift 34">
                  <a:extLst>
                    <a:ext uri="{FF2B5EF4-FFF2-40B4-BE49-F238E27FC236}">
                      <a16:creationId xmlns:a16="http://schemas.microsoft.com/office/drawing/2014/main" id="{0592C3AE-FCFE-444D-B22D-C29E732592E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78481" y="1693611"/>
                  <a:ext cx="160560" cy="1522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7" name="Håndskrift 36">
                  <a:extLst>
                    <a:ext uri="{FF2B5EF4-FFF2-40B4-BE49-F238E27FC236}">
                      <a16:creationId xmlns:a16="http://schemas.microsoft.com/office/drawing/2014/main" id="{3C2A2429-C757-4754-AA2E-5B8CC9789068}"/>
                    </a:ext>
                  </a:extLst>
                </p14:cNvPr>
                <p14:cNvContentPartPr/>
                <p14:nvPr/>
              </p14:nvContentPartPr>
              <p14:xfrm>
                <a:off x="3730761" y="1687467"/>
                <a:ext cx="197640" cy="173880"/>
              </p14:xfrm>
            </p:contentPart>
          </mc:Choice>
          <mc:Fallback>
            <p:pic>
              <p:nvPicPr>
                <p:cNvPr id="37" name="Håndskrift 36">
                  <a:extLst>
                    <a:ext uri="{FF2B5EF4-FFF2-40B4-BE49-F238E27FC236}">
                      <a16:creationId xmlns:a16="http://schemas.microsoft.com/office/drawing/2014/main" id="{3C2A2429-C757-4754-AA2E-5B8CC978906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21761" y="1678467"/>
                  <a:ext cx="215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9" name="Håndskrift 38">
                  <a:extLst>
                    <a:ext uri="{FF2B5EF4-FFF2-40B4-BE49-F238E27FC236}">
                      <a16:creationId xmlns:a16="http://schemas.microsoft.com/office/drawing/2014/main" id="{4140C153-8FC3-467C-AC77-C64D987ECBD8}"/>
                    </a:ext>
                  </a:extLst>
                </p14:cNvPr>
                <p14:cNvContentPartPr/>
                <p14:nvPr/>
              </p14:nvContentPartPr>
              <p14:xfrm>
                <a:off x="3535281" y="1716627"/>
                <a:ext cx="356400" cy="362880"/>
              </p14:xfrm>
            </p:contentPart>
          </mc:Choice>
          <mc:Fallback>
            <p:pic>
              <p:nvPicPr>
                <p:cNvPr id="39" name="Håndskrift 38">
                  <a:extLst>
                    <a:ext uri="{FF2B5EF4-FFF2-40B4-BE49-F238E27FC236}">
                      <a16:creationId xmlns:a16="http://schemas.microsoft.com/office/drawing/2014/main" id="{4140C153-8FC3-467C-AC77-C64D987ECBD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26281" y="1707627"/>
                  <a:ext cx="374040" cy="38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C134BC1B-3AF9-44BD-9C08-182E1F079B46}"/>
                  </a:ext>
                </a:extLst>
              </p14:cNvPr>
              <p14:cNvContentPartPr/>
              <p14:nvPr/>
            </p14:nvContentPartPr>
            <p14:xfrm>
              <a:off x="3204861" y="3464098"/>
              <a:ext cx="360" cy="360"/>
            </p14:xfrm>
          </p:contentPart>
        </mc:Choice>
        <mc:Fallback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C134BC1B-3AF9-44BD-9C08-182E1F079B4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861" y="345509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" name="Håndskrift 8">
                <a:extLst>
                  <a:ext uri="{FF2B5EF4-FFF2-40B4-BE49-F238E27FC236}">
                    <a16:creationId xmlns:a16="http://schemas.microsoft.com/office/drawing/2014/main" id="{1BCEC405-9017-4B1C-99E2-0D1F155EA15B}"/>
                  </a:ext>
                </a:extLst>
              </p14:cNvPr>
              <p14:cNvContentPartPr/>
              <p14:nvPr/>
            </p14:nvContentPartPr>
            <p14:xfrm>
              <a:off x="3388821" y="3185818"/>
              <a:ext cx="190800" cy="291240"/>
            </p14:xfrm>
          </p:contentPart>
        </mc:Choice>
        <mc:Fallback>
          <p:pic>
            <p:nvPicPr>
              <p:cNvPr id="9" name="Håndskrift 8">
                <a:extLst>
                  <a:ext uri="{FF2B5EF4-FFF2-40B4-BE49-F238E27FC236}">
                    <a16:creationId xmlns:a16="http://schemas.microsoft.com/office/drawing/2014/main" id="{1BCEC405-9017-4B1C-99E2-0D1F155EA15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79821" y="3176818"/>
                <a:ext cx="2084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0" name="Håndskrift 9">
                <a:extLst>
                  <a:ext uri="{FF2B5EF4-FFF2-40B4-BE49-F238E27FC236}">
                    <a16:creationId xmlns:a16="http://schemas.microsoft.com/office/drawing/2014/main" id="{03DC63EC-8B88-4BD0-A9B2-2D2A2063DBE0}"/>
                  </a:ext>
                </a:extLst>
              </p14:cNvPr>
              <p14:cNvContentPartPr/>
              <p14:nvPr/>
            </p14:nvContentPartPr>
            <p14:xfrm>
              <a:off x="3724701" y="3133978"/>
              <a:ext cx="244080" cy="363240"/>
            </p14:xfrm>
          </p:contentPart>
        </mc:Choice>
        <mc:Fallback>
          <p:pic>
            <p:nvPicPr>
              <p:cNvPr id="10" name="Håndskrift 9">
                <a:extLst>
                  <a:ext uri="{FF2B5EF4-FFF2-40B4-BE49-F238E27FC236}">
                    <a16:creationId xmlns:a16="http://schemas.microsoft.com/office/drawing/2014/main" id="{03DC63EC-8B88-4BD0-A9B2-2D2A2063DBE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15701" y="3124978"/>
                <a:ext cx="261720" cy="3808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kstSylinder 16">
            <a:extLst>
              <a:ext uri="{FF2B5EF4-FFF2-40B4-BE49-F238E27FC236}">
                <a16:creationId xmlns:a16="http://schemas.microsoft.com/office/drawing/2014/main" id="{26D62567-DC4F-44E2-B537-8DC1385622AF}"/>
              </a:ext>
            </a:extLst>
          </p:cNvPr>
          <p:cNvSpPr txBox="1"/>
          <p:nvPr/>
        </p:nvSpPr>
        <p:spPr>
          <a:xfrm>
            <a:off x="5786000" y="266912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>
                <a:highlight>
                  <a:srgbClr val="C0C0C0"/>
                </a:highlight>
              </a:rPr>
              <a:t>Ongoing</a:t>
            </a:r>
            <a:r>
              <a:rPr lang="nb-NO" sz="2000" dirty="0">
                <a:highlight>
                  <a:srgbClr val="C0C0C0"/>
                </a:highlight>
              </a:rPr>
              <a:t> </a:t>
            </a:r>
            <a:r>
              <a:rPr lang="nb-NO" sz="2000" dirty="0" err="1">
                <a:highlight>
                  <a:srgbClr val="C0C0C0"/>
                </a:highlight>
              </a:rPr>
              <a:t>work</a:t>
            </a:r>
            <a:endParaRPr lang="nb-NO" sz="20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5608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8BC7F08-152F-4784-BF67-2164EC7769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Status EMPS 2021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0E731B0-34EF-4677-B742-FE7FF31BA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6000" y="918000"/>
            <a:ext cx="6840376" cy="1439863"/>
          </a:xfrm>
        </p:spPr>
        <p:txBody>
          <a:bodyPr/>
          <a:lstStyle/>
          <a:p>
            <a:r>
              <a:rPr lang="nb-NO" dirty="0"/>
              <a:t>Parallell runs v9 and v10 end april-start </a:t>
            </a:r>
            <a:r>
              <a:rPr lang="nb-NO" dirty="0" err="1"/>
              <a:t>may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Only</a:t>
            </a:r>
            <a:r>
              <a:rPr lang="nb-NO" dirty="0"/>
              <a:t> </a:t>
            </a:r>
            <a:r>
              <a:rPr lang="nb-NO" dirty="0" err="1"/>
              <a:t>version</a:t>
            </a:r>
            <a:r>
              <a:rPr lang="nb-NO" dirty="0"/>
              <a:t> 10 from </a:t>
            </a:r>
            <a:r>
              <a:rPr lang="nb-NO" dirty="0" err="1"/>
              <a:t>mid</a:t>
            </a:r>
            <a:r>
              <a:rPr lang="nb-NO" dirty="0"/>
              <a:t> </a:t>
            </a:r>
            <a:r>
              <a:rPr lang="nb-NO" dirty="0" err="1"/>
              <a:t>may</a:t>
            </a:r>
            <a:endParaRPr lang="nb-NO" dirty="0"/>
          </a:p>
          <a:p>
            <a:pPr marL="800100" lvl="1" indent="-285750">
              <a:buFont typeface="Wingdings" panose="05000000000000000000" pitchFamily="2" charset="2"/>
              <a:buChar char="§"/>
            </a:pPr>
            <a:r>
              <a:rPr lang="nb-NO" sz="1400" dirty="0"/>
              <a:t>Still </a:t>
            </a:r>
            <a:r>
              <a:rPr lang="nb-NO" sz="1400" dirty="0" err="1"/>
              <a:t>using</a:t>
            </a:r>
            <a:r>
              <a:rPr lang="nb-NO" sz="1400" dirty="0"/>
              <a:t> Excel and VBA to </a:t>
            </a:r>
            <a:r>
              <a:rPr lang="nb-NO" sz="1400" dirty="0" err="1"/>
              <a:t>generate</a:t>
            </a:r>
            <a:r>
              <a:rPr lang="nb-NO" sz="1400" dirty="0"/>
              <a:t> input scripts for EMPS</a:t>
            </a:r>
          </a:p>
          <a:p>
            <a:pPr marL="800100" lvl="1" indent="-285750">
              <a:buFont typeface="Wingdings" panose="05000000000000000000" pitchFamily="2" charset="2"/>
              <a:buChar char="§"/>
            </a:pPr>
            <a:r>
              <a:rPr lang="nb-NO" sz="1400" dirty="0" err="1"/>
              <a:t>Inflow</a:t>
            </a:r>
            <a:r>
              <a:rPr lang="nb-NO" sz="1400" dirty="0"/>
              <a:t> </a:t>
            </a:r>
            <a:r>
              <a:rPr lang="nb-NO" sz="1400" dirty="0" err="1"/>
              <a:t>forecast</a:t>
            </a:r>
            <a:r>
              <a:rPr lang="nb-NO" sz="1400" dirty="0"/>
              <a:t> </a:t>
            </a:r>
            <a:r>
              <a:rPr lang="nb-NO" sz="1400" dirty="0" err="1"/>
              <a:t>written</a:t>
            </a:r>
            <a:r>
              <a:rPr lang="nb-NO" sz="1400" dirty="0"/>
              <a:t> by Python and LTM API</a:t>
            </a:r>
          </a:p>
          <a:p>
            <a:pPr marL="800100" lvl="1" indent="-285750">
              <a:buFont typeface="Wingdings" panose="05000000000000000000" pitchFamily="2" charset="2"/>
              <a:buChar char="§"/>
            </a:pPr>
            <a:endParaRPr lang="nb-NO" sz="1400" dirty="0"/>
          </a:p>
          <a:p>
            <a:r>
              <a:rPr lang="nb-NO" dirty="0" err="1"/>
              <a:t>Ongoing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 Excel VBA -&gt; Python</a:t>
            </a:r>
          </a:p>
          <a:p>
            <a:r>
              <a:rPr lang="nb-NO" dirty="0"/>
              <a:t>	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FB4E17C-2F1C-413D-A09F-7D24A5774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AE6329-BF19-AE4D-8274-E7C1E0818DE0}" type="slidenum">
              <a:rPr lang="nb-NO" smtClean="0"/>
              <a:t>8</a:t>
            </a:fld>
            <a:endParaRPr lang="nb-NO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3375ECC0-31E3-4FD2-82A8-D3E29E2A69BB}"/>
                  </a:ext>
                </a:extLst>
              </p14:cNvPr>
              <p14:cNvContentPartPr/>
              <p14:nvPr/>
            </p14:nvContentPartPr>
            <p14:xfrm>
              <a:off x="1814481" y="4924587"/>
              <a:ext cx="13680" cy="11520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3375ECC0-31E3-4FD2-82A8-D3E29E2A69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5841" y="4915587"/>
                <a:ext cx="31320" cy="2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193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11E76EF-C3E5-4841-8F05-9458FB3BED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 err="1"/>
              <a:t>Experiences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0067C6C-2E1A-477B-AFA4-564816724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No problems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version</a:t>
            </a:r>
            <a:r>
              <a:rPr lang="nb-NO" dirty="0"/>
              <a:t> 10 so far (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than</a:t>
            </a:r>
            <a:r>
              <a:rPr lang="nb-NO" dirty="0"/>
              <a:t> </a:t>
            </a:r>
            <a:r>
              <a:rPr lang="nb-NO" dirty="0" err="1"/>
              <a:t>unfamiliar</a:t>
            </a:r>
            <a:r>
              <a:rPr lang="nb-NO" dirty="0"/>
              <a:t> </a:t>
            </a:r>
            <a:r>
              <a:rPr lang="nb-NO" dirty="0" err="1"/>
              <a:t>menus</a:t>
            </a:r>
            <a:r>
              <a:rPr lang="nb-NO" dirty="0"/>
              <a:t> and run </a:t>
            </a:r>
            <a:r>
              <a:rPr lang="nb-NO" dirty="0" err="1"/>
              <a:t>sequences</a:t>
            </a:r>
            <a:r>
              <a:rPr lang="nb-NO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Possibilities</a:t>
            </a:r>
            <a:r>
              <a:rPr lang="nb-NO" dirty="0"/>
              <a:t> for </a:t>
            </a:r>
            <a:r>
              <a:rPr lang="nb-NO" dirty="0" err="1"/>
              <a:t>hourly</a:t>
            </a:r>
            <a:r>
              <a:rPr lang="nb-NO" dirty="0"/>
              <a:t> input makes </a:t>
            </a:r>
            <a:r>
              <a:rPr lang="nb-NO" dirty="0" err="1"/>
              <a:t>things</a:t>
            </a:r>
            <a:r>
              <a:rPr lang="nb-NO" dirty="0"/>
              <a:t> </a:t>
            </a:r>
            <a:r>
              <a:rPr lang="nb-NO" dirty="0" err="1"/>
              <a:t>easier</a:t>
            </a:r>
            <a:endParaRPr lang="nb-NO" dirty="0"/>
          </a:p>
          <a:p>
            <a:pPr marL="800100" lvl="1" indent="-285750">
              <a:buFont typeface="Wingdings" panose="05000000000000000000" pitchFamily="2" charset="2"/>
              <a:buChar char="Ø"/>
            </a:pPr>
            <a:r>
              <a:rPr lang="nb-NO" sz="1200" dirty="0"/>
              <a:t>Direct </a:t>
            </a:r>
            <a:r>
              <a:rPr lang="nb-NO" sz="1200" dirty="0" err="1"/>
              <a:t>specification</a:t>
            </a:r>
            <a:r>
              <a:rPr lang="nb-NO" sz="1200" dirty="0"/>
              <a:t> </a:t>
            </a:r>
            <a:r>
              <a:rPr lang="nb-NO" sz="1200" dirty="0" err="1"/>
              <a:t>of</a:t>
            </a:r>
            <a:r>
              <a:rPr lang="nb-NO" sz="1200" dirty="0"/>
              <a:t> input</a:t>
            </a:r>
          </a:p>
          <a:p>
            <a:pPr marL="800100" lvl="1" indent="-285750">
              <a:buFont typeface="Wingdings" panose="05000000000000000000" pitchFamily="2" charset="2"/>
              <a:buChar char="Ø"/>
            </a:pPr>
            <a:r>
              <a:rPr lang="nb-NO" sz="1200" dirty="0"/>
              <a:t>No </a:t>
            </a:r>
            <a:r>
              <a:rPr lang="nb-NO" sz="1200" dirty="0" err="1"/>
              <a:t>need</a:t>
            </a:r>
            <a:r>
              <a:rPr lang="nb-NO" sz="1200" dirty="0"/>
              <a:t> for </a:t>
            </a:r>
            <a:r>
              <a:rPr lang="nb-NO" sz="1200" dirty="0" err="1"/>
              <a:t>specifying</a:t>
            </a:r>
            <a:r>
              <a:rPr lang="nb-NO" sz="1200" dirty="0"/>
              <a:t> input per </a:t>
            </a:r>
            <a:r>
              <a:rPr lang="nb-NO" sz="1200" dirty="0" err="1"/>
              <a:t>load</a:t>
            </a:r>
            <a:r>
              <a:rPr lang="nb-NO" sz="1200" dirty="0"/>
              <a:t> </a:t>
            </a:r>
            <a:r>
              <a:rPr lang="nb-NO" sz="1200" dirty="0" err="1"/>
              <a:t>block</a:t>
            </a:r>
            <a:r>
              <a:rPr lang="nb-NO" sz="1200" dirty="0"/>
              <a:t> or by </a:t>
            </a:r>
            <a:r>
              <a:rPr lang="nb-NO" sz="1200" dirty="0" err="1"/>
              <a:t>profiles</a:t>
            </a:r>
            <a:endParaRPr lang="nb-NO" sz="1200" dirty="0"/>
          </a:p>
          <a:p>
            <a:pPr marL="800100" lvl="1" indent="-285750">
              <a:buFont typeface="Wingdings" panose="05000000000000000000" pitchFamily="2" charset="2"/>
              <a:buChar char="Ø"/>
            </a:pPr>
            <a:endParaRPr lang="nb-NO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Python </a:t>
            </a:r>
            <a:r>
              <a:rPr lang="nb-NO" dirty="0" err="1"/>
              <a:t>gives</a:t>
            </a:r>
            <a:r>
              <a:rPr lang="nb-NO" dirty="0"/>
              <a:t> </a:t>
            </a:r>
            <a:r>
              <a:rPr lang="nb-NO" dirty="0" err="1"/>
              <a:t>much</a:t>
            </a:r>
            <a:r>
              <a:rPr lang="nb-NO" dirty="0"/>
              <a:t> </a:t>
            </a:r>
            <a:r>
              <a:rPr lang="nb-NO" dirty="0" err="1"/>
              <a:t>simpler</a:t>
            </a:r>
            <a:r>
              <a:rPr lang="nb-NO" dirty="0"/>
              <a:t> </a:t>
            </a:r>
            <a:r>
              <a:rPr lang="nb-NO" dirty="0" err="1"/>
              <a:t>code</a:t>
            </a:r>
            <a:r>
              <a:rPr lang="nb-NO" dirty="0"/>
              <a:t> and </a:t>
            </a:r>
            <a:r>
              <a:rPr lang="nb-NO" dirty="0" err="1"/>
              <a:t>easier</a:t>
            </a:r>
            <a:r>
              <a:rPr lang="nb-NO" dirty="0"/>
              <a:t> to </a:t>
            </a:r>
            <a:r>
              <a:rPr lang="nb-NO" dirty="0" err="1"/>
              <a:t>maintain</a:t>
            </a:r>
            <a:r>
              <a:rPr lang="nb-NO" dirty="0"/>
              <a:t> </a:t>
            </a:r>
            <a:r>
              <a:rPr lang="nb-NO" dirty="0" err="1"/>
              <a:t>compaired</a:t>
            </a:r>
            <a:r>
              <a:rPr lang="nb-NO" dirty="0"/>
              <a:t> to VBA</a:t>
            </a:r>
          </a:p>
          <a:p>
            <a:pPr marL="800100" lvl="1" indent="-285750">
              <a:buFont typeface="Wingdings" panose="05000000000000000000" pitchFamily="2" charset="2"/>
              <a:buChar char="Ø"/>
            </a:pPr>
            <a:r>
              <a:rPr lang="nb-NO" sz="1200" dirty="0"/>
              <a:t>Version </a:t>
            </a:r>
            <a:r>
              <a:rPr lang="nb-NO" sz="1200" dirty="0" err="1"/>
              <a:t>control</a:t>
            </a:r>
            <a:r>
              <a:rPr lang="nb-NO" sz="1200" dirty="0"/>
              <a:t> in </a:t>
            </a:r>
            <a:r>
              <a:rPr lang="nb-NO" sz="1200" dirty="0" err="1"/>
              <a:t>Git</a:t>
            </a:r>
            <a:endParaRPr lang="nb-NO" sz="1200" dirty="0"/>
          </a:p>
          <a:p>
            <a:pPr marL="800100" lvl="1" indent="-285750">
              <a:buFont typeface="Wingdings" panose="05000000000000000000" pitchFamily="2" charset="2"/>
              <a:buChar char="Ø"/>
            </a:pPr>
            <a:r>
              <a:rPr lang="nb-NO" sz="1200" dirty="0"/>
              <a:t>AE Python </a:t>
            </a:r>
            <a:r>
              <a:rPr lang="nb-NO" sz="1200" dirty="0" err="1"/>
              <a:t>packages</a:t>
            </a:r>
            <a:r>
              <a:rPr lang="nb-NO" sz="1200" dirty="0"/>
              <a:t> </a:t>
            </a:r>
            <a:r>
              <a:rPr lang="nb-NO" sz="1200" dirty="0" err="1"/>
              <a:t>distributed</a:t>
            </a:r>
            <a:r>
              <a:rPr lang="nb-NO" sz="1200" dirty="0"/>
              <a:t> by </a:t>
            </a:r>
            <a:r>
              <a:rPr lang="nb-NO" sz="1200" dirty="0" err="1"/>
              <a:t>Azure</a:t>
            </a:r>
            <a:r>
              <a:rPr lang="nb-NO" sz="1200" dirty="0"/>
              <a:t> </a:t>
            </a:r>
            <a:r>
              <a:rPr lang="nb-NO" sz="1200" dirty="0" err="1"/>
              <a:t>Artifacts</a:t>
            </a:r>
            <a:endParaRPr lang="nb-NO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3FD2F4B-9EA4-45E3-9E83-626D21402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AE6329-BF19-AE4D-8274-E7C1E0818DE0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8680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gder Energi ppt">
      <a:dk1>
        <a:srgbClr val="024D6E"/>
      </a:dk1>
      <a:lt1>
        <a:sysClr val="window" lastClr="FFFFFF"/>
      </a:lt1>
      <a:dk2>
        <a:srgbClr val="024D6E"/>
      </a:dk2>
      <a:lt2>
        <a:srgbClr val="FFFFFF"/>
      </a:lt2>
      <a:accent1>
        <a:srgbClr val="BEEAFE"/>
      </a:accent1>
      <a:accent2>
        <a:srgbClr val="F2F2F2"/>
      </a:accent2>
      <a:accent3>
        <a:srgbClr val="ADB9CA"/>
      </a:accent3>
      <a:accent4>
        <a:srgbClr val="8496B0"/>
      </a:accent4>
      <a:accent5>
        <a:srgbClr val="323F4F"/>
      </a:accent5>
      <a:accent6>
        <a:srgbClr val="222A35"/>
      </a:accent6>
      <a:hlink>
        <a:srgbClr val="0563C1"/>
      </a:hlink>
      <a:folHlink>
        <a:srgbClr val="954F72"/>
      </a:folHlink>
    </a:clrScheme>
    <a:fontScheme name="Agder Energ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5000"/>
          </a:schemeClr>
        </a:solidFill>
        <a:ln>
          <a:solidFill>
            <a:schemeClr val="tx1">
              <a:alpha val="10000"/>
            </a:schemeClr>
          </a:solidFill>
        </a:ln>
        <a:effectLst/>
      </a:spPr>
      <a:bodyPr rtlCol="0" anchor="ctr"/>
      <a:lstStyle>
        <a:defPPr algn="ctr">
          <a:defRPr sz="1600" b="1" dirty="0" smtClean="0">
            <a:solidFill>
              <a:srgbClr val="024D6E"/>
            </a:solidFill>
            <a:latin typeface="Open Sans" charset="0"/>
            <a:ea typeface="Open Sans" charset="0"/>
            <a:cs typeface="Open Sans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sjonsmal Agder Energi" id="{0A9E305D-ABB1-4139-8728-30B034FF5A41}" vid="{E0102DB9-9881-4BDD-8E35-75D962C6EF4D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31B82B69D2361148B4D8F7EC15680213080065FB892C3EDE0748A6272512FC448F48" ma:contentTypeVersion="48" ma:contentTypeDescription="Opprett et nytt dokument." ma:contentTypeScope="" ma:versionID="18ffeb2e9d68303470447c67a0cf400c">
  <xsd:schema xmlns:xsd="http://www.w3.org/2001/XMLSchema" xmlns:xs="http://www.w3.org/2001/XMLSchema" xmlns:p="http://schemas.microsoft.com/office/2006/metadata/properties" xmlns:ns2="8bbd4995-53b7-43e2-b62f-10947586ac31" xmlns:ns3="38864fb5-a85e-415e-90ee-3e6d78fb5bf3" xmlns:ns4="3f4bac50-0c13-4f0e-8e6c-7447dbdf8126" targetNamespace="http://schemas.microsoft.com/office/2006/metadata/properties" ma:root="true" ma:fieldsID="665cdc2528b11a9cec38ad01ff15fead" ns2:_="" ns3:_="" ns4:_="">
    <xsd:import namespace="8bbd4995-53b7-43e2-b62f-10947586ac31"/>
    <xsd:import namespace="38864fb5-a85e-415e-90ee-3e6d78fb5bf3"/>
    <xsd:import namespace="3f4bac50-0c13-4f0e-8e6c-7447dbdf8126"/>
    <xsd:element name="properties">
      <xsd:complexType>
        <xsd:sequence>
          <xsd:element name="documentManagement">
            <xsd:complexType>
              <xsd:all>
                <xsd:element ref="ns2:ArchiveStatus" minOccurs="0"/>
                <xsd:element ref="ns2:CorpWorkflowApproval" minOccurs="0"/>
                <xsd:element ref="ns2:CorpWorkflowFeedback" minOccurs="0"/>
                <xsd:element ref="ns2:CorpSiteProjectNumber" minOccurs="0"/>
                <xsd:element ref="ns2:CorpSiteProjectName" minOccurs="0"/>
                <xsd:element ref="ns2:CorpSiteSubTitle" minOccurs="0"/>
                <xsd:element ref="ns2:CorpSiteAccess" minOccurs="0"/>
                <xsd:element ref="ns2:CorpSiteClassification" minOccurs="0"/>
                <xsd:element ref="ns2:CorpSiteTags" minOccurs="0"/>
                <xsd:element ref="ns2:CorpSiteProjectQA" minOccurs="0"/>
                <xsd:element ref="ns2:CorpSiteProjectOwner" minOccurs="0"/>
                <xsd:element ref="ns2:CorpSiteProjectLeader" minOccurs="0"/>
                <xsd:element ref="ns2:CorpSiteReportNumber" minOccurs="0"/>
                <xsd:element ref="ns2:CorpSiteISBN" minOccurs="0"/>
                <xsd:element ref="ns2:CorpSiteCoAuthors" minOccurs="0"/>
                <xsd:element ref="ns2:CorpSiteRecipientCompany" minOccurs="0"/>
                <xsd:element ref="ns2:CorpSiteRecipientPerson" minOccurs="0"/>
                <xsd:element ref="ns2:CorpSiteOurRef" minOccurs="0"/>
                <xsd:element ref="ns2:CorpSiteDocumentAuthor" minOccurs="0"/>
                <xsd:element ref="ns2:CorpSiteZipAddress" minOccurs="0"/>
                <xsd:element ref="ns2:CorpSiteZipContact" minOccurs="0"/>
                <xsd:element ref="ns2:CorpSiteVATNumber" minOccurs="0"/>
                <xsd:element ref="ns2:CorpSiteInstituteEmail" minOccurs="0"/>
                <xsd:element ref="ns2:CorpDocPageClassificationNbNo" minOccurs="0"/>
                <xsd:element ref="ns2:CorpDocClassificationEnUs" minOccurs="0"/>
                <xsd:element ref="ns2:CorpDocPageClassificationEnUs" minOccurs="0"/>
                <xsd:element ref="ns2:CorpDocClassificationNbNo" minOccurs="0"/>
                <xsd:element ref="ns2:CorpSiteInstituteEnUs" minOccurs="0"/>
                <xsd:element ref="ns2:CorpSiteInstitutePhone" minOccurs="0"/>
                <xsd:element ref="ns2:CorpSiteDocLanguage" minOccurs="0"/>
                <xsd:element ref="ns2:CorpDocInstitute" minOccurs="0"/>
                <xsd:element ref="ns2:CorpDocVers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  <xsd:element ref="ns2:CorpWorkflowStatu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4995-53b7-43e2-b62f-10947586ac31" elementFormDefault="qualified">
    <xsd:import namespace="http://schemas.microsoft.com/office/2006/documentManagement/types"/>
    <xsd:import namespace="http://schemas.microsoft.com/office/infopath/2007/PartnerControls"/>
    <xsd:element name="ArchiveStatus" ma:index="8" nillable="true" ma:displayName="Arkivstatus" ma:internalName="ArchiveStatus">
      <xsd:simpleType>
        <xsd:restriction base="dms:Text">
          <xsd:maxLength value="255"/>
        </xsd:restriction>
      </xsd:simpleType>
    </xsd:element>
    <xsd:element name="CorpWorkflowApproval" ma:index="9" nillable="true" ma:displayName="Status godkjenning" ma:internalName="CorpWorkflowApproval">
      <xsd:simpleType>
        <xsd:restriction base="dms:Text">
          <xsd:maxLength value="255"/>
        </xsd:restriction>
      </xsd:simpleType>
    </xsd:element>
    <xsd:element name="CorpWorkflowFeedback" ma:index="10" nillable="true" ma:displayName="Status kvalitetssikring" ma:internalName="CorpWorkflowFeedback">
      <xsd:simpleType>
        <xsd:restriction base="dms:Text">
          <xsd:maxLength value="255"/>
        </xsd:restriction>
      </xsd:simpleType>
    </xsd:element>
    <xsd:element name="CorpSiteProjectNumber" ma:index="11" nillable="true" ma:displayName="Prosjektnummer" ma:default="" ma:internalName="CorpSiteProjectNumber">
      <xsd:simpleType>
        <xsd:restriction base="dms:Text">
          <xsd:maxLength value="255"/>
        </xsd:restriction>
      </xsd:simpleType>
    </xsd:element>
    <xsd:element name="CorpSiteProjectName" ma:index="12" nillable="true" ma:displayName="Prosjektnavn" ma:internalName="CorpSiteProjectName">
      <xsd:simpleType>
        <xsd:restriction base="dms:Text">
          <xsd:maxLength value="255"/>
        </xsd:restriction>
      </xsd:simpleType>
    </xsd:element>
    <xsd:element name="CorpSiteSubTitle" ma:index="13" nillable="true" ma:displayName="Undertittel" ma:internalName="CorpSiteSubTitle">
      <xsd:simpleType>
        <xsd:restriction base="dms:Text">
          <xsd:maxLength value="255"/>
        </xsd:restriction>
      </xsd:simpleType>
    </xsd:element>
    <xsd:element name="CorpSiteAccess" ma:index="14" nillable="true" ma:displayName="Lesetilgang" ma:default="Kun navngitte medlemmer" ma:format="Dropdown" ma:internalName="CorpSiteAccess">
      <xsd:simpleType>
        <xsd:restriction base="dms:Choice">
          <xsd:enumeration value="Kun navngitte medlemmer"/>
          <xsd:enumeration value="SINTEF"/>
          <xsd:enumeration value="Institutt"/>
          <xsd:enumeration value="Avdeling"/>
          <xsd:maxLength value="255"/>
        </xsd:restriction>
      </xsd:simpleType>
    </xsd:element>
    <xsd:element name="CorpSiteClassification" ma:index="15" nillable="true" ma:displayName="Gradering" ma:default="Åpen" ma:internalName="CorpSiteClassification">
      <xsd:simpleType>
        <xsd:restriction base="dms:Choice">
          <xsd:enumeration value="Åpen"/>
          <xsd:enumeration value="Fortrolig"/>
          <xsd:enumeration value="Strengt fortrolig"/>
          <xsd:maxLength value="255"/>
        </xsd:restriction>
      </xsd:simpleType>
    </xsd:element>
    <xsd:element name="CorpSiteTags" ma:index="16" nillable="true" ma:displayName="Tags" ma:internalName="CorpSiteTags">
      <xsd:simpleType>
        <xsd:restriction base="dms:Text">
          <xsd:maxLength value="255"/>
        </xsd:restriction>
      </xsd:simpleType>
    </xsd:element>
    <xsd:element name="CorpSiteProjectQA" ma:index="17" nillable="true" ma:displayName="Kvalitestsansvarlig" ma:list="UserInfo" ma:SharePointGroup="0" ma:internalName="CorpSiteProjectQ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Owner" ma:index="18" nillable="true" ma:displayName="Prosjekteier" ma:list="UserInfo" ma:SharePointGroup="0" ma:internalName="CorpSiteProjec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Leader" ma:index="19" nillable="true" ma:displayName="Prosjektleder" ma:list="UserInfo" ma:SharePointGroup="0" ma:internalName="CorpSiteProject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ReportNumber" ma:index="20" nillable="true" ma:displayName="Rapport nummer" ma:internalName="CorpSiteReportNumber">
      <xsd:simpleType>
        <xsd:restriction base="dms:Text">
          <xsd:maxLength value="255"/>
        </xsd:restriction>
      </xsd:simpleType>
    </xsd:element>
    <xsd:element name="CorpSiteISBN" ma:index="21" nillable="true" ma:displayName="ISBN" ma:internalName="CorpSiteISBN">
      <xsd:simpleType>
        <xsd:restriction base="dms:Text">
          <xsd:maxLength value="255"/>
        </xsd:restriction>
      </xsd:simpleType>
    </xsd:element>
    <xsd:element name="CorpSiteCoAuthors" ma:index="22" nillable="true" ma:displayName="Medforfattere" ma:internalName="CorpSiteCoAuthors">
      <xsd:simpleType>
        <xsd:restriction base="dms:Text">
          <xsd:maxLength value="255"/>
        </xsd:restriction>
      </xsd:simpleType>
    </xsd:element>
    <xsd:element name="CorpSiteRecipientCompany" ma:index="23" nillable="true" ma:displayName="Mottakende selskap" ma:internalName="CorpSiteRecipientCompany">
      <xsd:simpleType>
        <xsd:restriction base="dms:Text">
          <xsd:maxLength value="255"/>
        </xsd:restriction>
      </xsd:simpleType>
    </xsd:element>
    <xsd:element name="CorpSiteRecipientPerson" ma:index="24" nillable="true" ma:displayName="Mottakende person" ma:internalName="CorpSiteRecipientPerson">
      <xsd:simpleType>
        <xsd:restriction base="dms:Text">
          <xsd:maxLength value="255"/>
        </xsd:restriction>
      </xsd:simpleType>
    </xsd:element>
    <xsd:element name="CorpSiteOurRef" ma:index="25" nillable="true" ma:displayName="Vår ref" ma:internalName="CorpSiteOurRef">
      <xsd:simpleType>
        <xsd:restriction base="dms:Text">
          <xsd:maxLength value="255"/>
        </xsd:restriction>
      </xsd:simpleType>
    </xsd:element>
    <xsd:element name="CorpSiteDocumentAuthor" ma:index="26" nillable="true" ma:displayName="Hovedforfatter" ma:internalName="CorpSite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ZipAddress" ma:index="27" nillable="true" ma:displayName="Adresse" ma:internalName="CorpSiteZipAddress">
      <xsd:simpleType>
        <xsd:restriction base="dms:Note">
          <xsd:maxLength value="255"/>
        </xsd:restriction>
      </xsd:simpleType>
    </xsd:element>
    <xsd:element name="CorpSiteZipContact" ma:index="28" nillable="true" ma:displayName="Kontakt" ma:internalName="CorpSiteZipContact">
      <xsd:simpleType>
        <xsd:restriction base="dms:Note">
          <xsd:maxLength value="255"/>
        </xsd:restriction>
      </xsd:simpleType>
    </xsd:element>
    <xsd:element name="CorpSiteVATNumber" ma:index="29" nillable="true" ma:displayName="Foretaksnummer" ma:internalName="CorpSiteVATNumber">
      <xsd:simpleType>
        <xsd:restriction base="dms:Text">
          <xsd:maxLength value="255"/>
        </xsd:restriction>
      </xsd:simpleType>
    </xsd:element>
    <xsd:element name="CorpSiteInstituteEmail" ma:index="30" nillable="true" ma:displayName="E-post institutt" ma:internalName="CorpSiteInstituteEmail">
      <xsd:simpleType>
        <xsd:restriction base="dms:Text">
          <xsd:maxLength value="255"/>
        </xsd:restriction>
      </xsd:simpleType>
    </xsd:element>
    <xsd:element name="CorpDocPageClassificationNbNo" ma:index="31" nillable="true" ma:displayName="Gradering Denne Siden" ma:default="Åpen" ma:internalName="CorpDocPage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ClassificationEnUs" ma:index="32" nillable="true" ma:displayName="Classification" ma:default="Unrestricted" ma:internalName="CorpDoc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PageClassificationEnUs" ma:index="33" nillable="true" ma:displayName="Classification This Page" ma:default="Unrestricted" ma:internalName="CorpDocPage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ClassificationNbNo" ma:index="34" nillable="true" ma:displayName="Gradering" ma:default="Åpen" ma:internalName="CorpDoc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SiteInstituteEnUs" ma:index="35" nillable="true" ma:displayName="InstituteEng" ma:internalName="CorpSiteInstituteEnUs">
      <xsd:simpleType>
        <xsd:restriction base="dms:Text">
          <xsd:maxLength value="255"/>
        </xsd:restriction>
      </xsd:simpleType>
    </xsd:element>
    <xsd:element name="CorpSiteInstitutePhone" ma:index="36" nillable="true" ma:displayName="Institutt telefon" ma:internalName="CorpSiteInstitutePhone">
      <xsd:simpleType>
        <xsd:restriction base="dms:Text">
          <xsd:maxLength value="255"/>
        </xsd:restriction>
      </xsd:simpleType>
    </xsd:element>
    <xsd:element name="CorpSiteDocLanguage" ma:index="37" nillable="true" ma:displayName="Språk" ma:internalName="CorpSiteDocLanguage">
      <xsd:simpleType>
        <xsd:restriction base="dms:Text">
          <xsd:maxLength value="255"/>
        </xsd:restriction>
      </xsd:simpleType>
    </xsd:element>
    <xsd:element name="CorpDocInstitute" ma:index="38" nillable="true" ma:displayName="Institutt" ma:internalName="CorpDocInstitute">
      <xsd:simpleType>
        <xsd:restriction base="dms:Text">
          <xsd:maxLength value="255"/>
        </xsd:restriction>
      </xsd:simpleType>
    </xsd:element>
    <xsd:element name="CorpDocVersion" ma:index="39" nillable="true" ma:displayName="Versjon" ma:internalName="CorpDocVersion">
      <xsd:simpleType>
        <xsd:restriction base="dms:Text">
          <xsd:maxLength value="255"/>
        </xsd:restriction>
      </xsd:simpleType>
    </xsd:element>
    <xsd:element name="CorpWorkflowStatus" ma:index="49" nillable="true" ma:displayName="Status arbeidsflyt" ma:internalName="CorpWorkflowStatu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64fb5-a85e-415e-90ee-3e6d78fb5b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4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43" nillable="true" ma:displayName="Tags" ma:internalName="MediaServiceAutoTags" ma:readOnly="true">
      <xsd:simpleType>
        <xsd:restriction base="dms:Text"/>
      </xsd:simpleType>
    </xsd:element>
    <xsd:element name="MediaServiceOCR" ma:index="4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4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50" nillable="true" ma:displayName="Location" ma:internalName="MediaServiceLocation" ma:readOnly="true">
      <xsd:simpleType>
        <xsd:restriction base="dms:Text"/>
      </xsd:simpleType>
    </xsd:element>
    <xsd:element name="MediaServiceGenerationTime" ma:index="5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5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bac50-0c13-4f0e-8e6c-7447dbdf8126" elementFormDefault="qualified">
    <xsd:import namespace="http://schemas.microsoft.com/office/2006/documentManagement/types"/>
    <xsd:import namespace="http://schemas.microsoft.com/office/infopath/2007/PartnerControls"/>
    <xsd:element name="SharedWithUsers" ma:index="4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rpSiteZipContact xmlns="8bbd4995-53b7-43e2-b62f-10947586ac31" xsi:nil="true"/>
    <CorpSiteProjectLeader xmlns="8bbd4995-53b7-43e2-b62f-10947586ac31">
      <UserInfo>
        <DisplayName/>
        <AccountId xsi:nil="true"/>
        <AccountType/>
      </UserInfo>
    </CorpSiteProjectLeader>
    <CorpSiteSubTitle xmlns="8bbd4995-53b7-43e2-b62f-10947586ac31" xsi:nil="true"/>
    <CorpSiteTags xmlns="8bbd4995-53b7-43e2-b62f-10947586ac31" xsi:nil="true"/>
    <CorpSiteISBN xmlns="8bbd4995-53b7-43e2-b62f-10947586ac31" xsi:nil="true"/>
    <CorpWorkflowFeedback xmlns="8bbd4995-53b7-43e2-b62f-10947586ac31" xsi:nil="true"/>
    <CorpSiteAccess xmlns="8bbd4995-53b7-43e2-b62f-10947586ac31">Kun navngitte medlemmer</CorpSiteAccess>
    <CorpSiteRecipientPerson xmlns="8bbd4995-53b7-43e2-b62f-10947586ac31" xsi:nil="true"/>
    <CorpSiteProjectNumber xmlns="8bbd4995-53b7-43e2-b62f-10947586ac31" xsi:nil="true"/>
    <CorpSiteProjectName xmlns="8bbd4995-53b7-43e2-b62f-10947586ac31" xsi:nil="true"/>
    <CorpDocInstitute xmlns="8bbd4995-53b7-43e2-b62f-10947586ac31" xsi:nil="true"/>
    <CorpSiteInstitutePhone xmlns="8bbd4995-53b7-43e2-b62f-10947586ac31" xsi:nil="true"/>
    <CorpSiteProjectOwner xmlns="8bbd4995-53b7-43e2-b62f-10947586ac31">
      <UserInfo>
        <DisplayName/>
        <AccountId xsi:nil="true"/>
        <AccountType/>
      </UserInfo>
    </CorpSiteProjectOwner>
    <CorpDocPageClassificationNbNo xmlns="8bbd4995-53b7-43e2-b62f-10947586ac31">Åpen</CorpDocPageClassificationNbNo>
    <CorpDocClassificationEnUs xmlns="8bbd4995-53b7-43e2-b62f-10947586ac31">Unrestricted</CorpDocClassificationEnUs>
    <CorpDocClassificationNbNo xmlns="8bbd4995-53b7-43e2-b62f-10947586ac31">Åpen</CorpDocClassificationNbNo>
    <CorpWorkflowStatus xmlns="8bbd4995-53b7-43e2-b62f-10947586ac31" xsi:nil="true"/>
    <CorpSiteClassification xmlns="8bbd4995-53b7-43e2-b62f-10947586ac31">Åpen</CorpSiteClassification>
    <CorpSiteInstituteEmail xmlns="8bbd4995-53b7-43e2-b62f-10947586ac31" xsi:nil="true"/>
    <CorpSiteCoAuthors xmlns="8bbd4995-53b7-43e2-b62f-10947586ac31" xsi:nil="true"/>
    <CorpSiteDocumentAuthor xmlns="8bbd4995-53b7-43e2-b62f-10947586ac31">
      <UserInfo>
        <DisplayName/>
        <AccountId xsi:nil="true"/>
        <AccountType/>
      </UserInfo>
    </CorpSiteDocumentAuthor>
    <CorpSiteInstituteEnUs xmlns="8bbd4995-53b7-43e2-b62f-10947586ac31" xsi:nil="true"/>
    <CorpSiteRecipientCompany xmlns="8bbd4995-53b7-43e2-b62f-10947586ac31" xsi:nil="true"/>
    <CorpSiteDocLanguage xmlns="8bbd4995-53b7-43e2-b62f-10947586ac31" xsi:nil="true"/>
    <CorpDocVersion xmlns="8bbd4995-53b7-43e2-b62f-10947586ac31" xsi:nil="true"/>
    <CorpWorkflowApproval xmlns="8bbd4995-53b7-43e2-b62f-10947586ac31" xsi:nil="true"/>
    <ArchiveStatus xmlns="8bbd4995-53b7-43e2-b62f-10947586ac31" xsi:nil="true"/>
    <CorpSiteProjectQA xmlns="8bbd4995-53b7-43e2-b62f-10947586ac31">
      <UserInfo>
        <DisplayName/>
        <AccountId xsi:nil="true"/>
        <AccountType/>
      </UserInfo>
    </CorpSiteProjectQA>
    <CorpSiteZipAddress xmlns="8bbd4995-53b7-43e2-b62f-10947586ac31" xsi:nil="true"/>
    <CorpSiteVATNumber xmlns="8bbd4995-53b7-43e2-b62f-10947586ac31" xsi:nil="true"/>
    <CorpSiteReportNumber xmlns="8bbd4995-53b7-43e2-b62f-10947586ac31" xsi:nil="true"/>
    <CorpSiteOurRef xmlns="8bbd4995-53b7-43e2-b62f-10947586ac31" xsi:nil="true"/>
    <CorpDocPageClassificationEnUs xmlns="8bbd4995-53b7-43e2-b62f-10947586ac31">Unrestricted</CorpDocPageClassificationEnUs>
  </documentManagement>
</p:properties>
</file>

<file path=customXml/itemProps1.xml><?xml version="1.0" encoding="utf-8"?>
<ds:datastoreItem xmlns:ds="http://schemas.openxmlformats.org/officeDocument/2006/customXml" ds:itemID="{1EFC8015-D08A-4381-B168-6A20BA0140CC}"/>
</file>

<file path=customXml/itemProps2.xml><?xml version="1.0" encoding="utf-8"?>
<ds:datastoreItem xmlns:ds="http://schemas.openxmlformats.org/officeDocument/2006/customXml" ds:itemID="{CDFE9B85-C200-4A69-A5C7-D8EF8D4663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C2A4B0-D280-4CF8-8AB9-816D14FB7D78}">
  <ds:schemaRefs>
    <ds:schemaRef ds:uri="http://schemas.microsoft.com/office/infopath/2007/PartnerControls"/>
    <ds:schemaRef ds:uri="50f370e8-1bdd-4e04-9530-3a88c58ca31c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72c49cd2-a81e-4507-856f-bbe5d233726b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Agder Energi</Template>
  <TotalTime>0</TotalTime>
  <Words>294</Words>
  <Application>Microsoft Office PowerPoint</Application>
  <PresentationFormat>Skjermfremvisning (16:9)</PresentationFormat>
  <Paragraphs>74</Paragraphs>
  <Slides>10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Arial</vt:lpstr>
      <vt:lpstr>Wingdings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Huse, Einar Ståle</dc:creator>
  <cp:lastModifiedBy>Huse, Einar Ståle</cp:lastModifiedBy>
  <cp:revision>1</cp:revision>
  <cp:lastPrinted>2017-08-10T08:43:18Z</cp:lastPrinted>
  <dcterms:created xsi:type="dcterms:W3CDTF">2021-11-10T07:43:38Z</dcterms:created>
  <dcterms:modified xsi:type="dcterms:W3CDTF">2021-11-12T10:17:42Z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0x01010031B82B69D2361148B4D8F7EC15680213080065FB892C3EDE0748A6272512FC448F48</vt:lpwstr>
  </property>
  <property fmtid="{D5CDD505-2E9C-101B-9397-08002B2CF9AE}" pid="3" name="MSIP_Label_2cc2f9b1-d250-444a-8f1c-4c0ba4b3dc14_Enabled">
    <vt:lpwstr>true</vt:lpwstr>
  </property>
  <property fmtid="{D5CDD505-2E9C-101B-9397-08002B2CF9AE}" pid="4" name="MSIP_Label_2cc2f9b1-d250-444a-8f1c-4c0ba4b3dc14_SetDate">
    <vt:lpwstr>2021-11-11T10:53:37Z</vt:lpwstr>
  </property>
  <property fmtid="{D5CDD505-2E9C-101B-9397-08002B2CF9AE}" pid="5" name="MSIP_Label_2cc2f9b1-d250-444a-8f1c-4c0ba4b3dc14_Method">
    <vt:lpwstr>Privileged</vt:lpwstr>
  </property>
  <property fmtid="{D5CDD505-2E9C-101B-9397-08002B2CF9AE}" pid="6" name="MSIP_Label_2cc2f9b1-d250-444a-8f1c-4c0ba4b3dc14_Name">
    <vt:lpwstr>Public</vt:lpwstr>
  </property>
  <property fmtid="{D5CDD505-2E9C-101B-9397-08002B2CF9AE}" pid="7" name="MSIP_Label_2cc2f9b1-d250-444a-8f1c-4c0ba4b3dc14_SiteId">
    <vt:lpwstr>35de1f6f-7463-4230-b310-c6161e75518a</vt:lpwstr>
  </property>
  <property fmtid="{D5CDD505-2E9C-101B-9397-08002B2CF9AE}" pid="8" name="MSIP_Label_2cc2f9b1-d250-444a-8f1c-4c0ba4b3dc14_ActionId">
    <vt:lpwstr>d898fdf9-43a3-4a35-a19f-5bfa7e931b9a</vt:lpwstr>
  </property>
  <property fmtid="{D5CDD505-2E9C-101B-9397-08002B2CF9AE}" pid="9" name="MSIP_Label_2cc2f9b1-d250-444a-8f1c-4c0ba4b3dc14_ContentBits">
    <vt:lpwstr>0</vt:lpwstr>
  </property>
</Properties>
</file>